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334" r:id="rId3"/>
    <p:sldId id="291" r:id="rId4"/>
    <p:sldId id="314" r:id="rId5"/>
    <p:sldId id="332" r:id="rId6"/>
    <p:sldId id="333" r:id="rId7"/>
    <p:sldId id="335" r:id="rId8"/>
    <p:sldId id="340" r:id="rId9"/>
    <p:sldId id="315" r:id="rId10"/>
    <p:sldId id="336" r:id="rId11"/>
    <p:sldId id="337" r:id="rId12"/>
    <p:sldId id="338" r:id="rId13"/>
    <p:sldId id="339" r:id="rId14"/>
  </p:sldIdLst>
  <p:sldSz cx="9144000" cy="5143500" type="screen16x9"/>
  <p:notesSz cx="6797675" cy="9926638"/>
  <p:defaultTextStyle>
    <a:defPPr>
      <a:defRPr lang="ja-JP"/>
    </a:defPPr>
    <a:lvl1pPr marL="0" algn="l" defTabSz="914192" rtl="0" eaLnBrk="1" latinLnBrk="0" hangingPunct="1">
      <a:defRPr kumimoji="1" sz="1800" kern="1200">
        <a:solidFill>
          <a:schemeClr val="tx1"/>
        </a:solidFill>
        <a:latin typeface="+mn-lt"/>
        <a:ea typeface="+mn-ea"/>
        <a:cs typeface="+mn-cs"/>
      </a:defRPr>
    </a:lvl1pPr>
    <a:lvl2pPr marL="457096" algn="l" defTabSz="914192" rtl="0" eaLnBrk="1" latinLnBrk="0" hangingPunct="1">
      <a:defRPr kumimoji="1" sz="1800" kern="1200">
        <a:solidFill>
          <a:schemeClr val="tx1"/>
        </a:solidFill>
        <a:latin typeface="+mn-lt"/>
        <a:ea typeface="+mn-ea"/>
        <a:cs typeface="+mn-cs"/>
      </a:defRPr>
    </a:lvl2pPr>
    <a:lvl3pPr marL="914192" algn="l" defTabSz="914192" rtl="0" eaLnBrk="1" latinLnBrk="0" hangingPunct="1">
      <a:defRPr kumimoji="1" sz="1800" kern="1200">
        <a:solidFill>
          <a:schemeClr val="tx1"/>
        </a:solidFill>
        <a:latin typeface="+mn-lt"/>
        <a:ea typeface="+mn-ea"/>
        <a:cs typeface="+mn-cs"/>
      </a:defRPr>
    </a:lvl3pPr>
    <a:lvl4pPr marL="1371288" algn="l" defTabSz="914192" rtl="0" eaLnBrk="1" latinLnBrk="0" hangingPunct="1">
      <a:defRPr kumimoji="1" sz="1800" kern="1200">
        <a:solidFill>
          <a:schemeClr val="tx1"/>
        </a:solidFill>
        <a:latin typeface="+mn-lt"/>
        <a:ea typeface="+mn-ea"/>
        <a:cs typeface="+mn-cs"/>
      </a:defRPr>
    </a:lvl4pPr>
    <a:lvl5pPr marL="1828384" algn="l" defTabSz="914192" rtl="0" eaLnBrk="1" latinLnBrk="0" hangingPunct="1">
      <a:defRPr kumimoji="1" sz="1800" kern="1200">
        <a:solidFill>
          <a:schemeClr val="tx1"/>
        </a:solidFill>
        <a:latin typeface="+mn-lt"/>
        <a:ea typeface="+mn-ea"/>
        <a:cs typeface="+mn-cs"/>
      </a:defRPr>
    </a:lvl5pPr>
    <a:lvl6pPr marL="2285480" algn="l" defTabSz="914192" rtl="0" eaLnBrk="1" latinLnBrk="0" hangingPunct="1">
      <a:defRPr kumimoji="1" sz="1800" kern="1200">
        <a:solidFill>
          <a:schemeClr val="tx1"/>
        </a:solidFill>
        <a:latin typeface="+mn-lt"/>
        <a:ea typeface="+mn-ea"/>
        <a:cs typeface="+mn-cs"/>
      </a:defRPr>
    </a:lvl6pPr>
    <a:lvl7pPr marL="2742576" algn="l" defTabSz="914192" rtl="0" eaLnBrk="1" latinLnBrk="0" hangingPunct="1">
      <a:defRPr kumimoji="1" sz="1800" kern="1200">
        <a:solidFill>
          <a:schemeClr val="tx1"/>
        </a:solidFill>
        <a:latin typeface="+mn-lt"/>
        <a:ea typeface="+mn-ea"/>
        <a:cs typeface="+mn-cs"/>
      </a:defRPr>
    </a:lvl7pPr>
    <a:lvl8pPr marL="3199672" algn="l" defTabSz="914192" rtl="0" eaLnBrk="1" latinLnBrk="0" hangingPunct="1">
      <a:defRPr kumimoji="1" sz="1800" kern="1200">
        <a:solidFill>
          <a:schemeClr val="tx1"/>
        </a:solidFill>
        <a:latin typeface="+mn-lt"/>
        <a:ea typeface="+mn-ea"/>
        <a:cs typeface="+mn-cs"/>
      </a:defRPr>
    </a:lvl8pPr>
    <a:lvl9pPr marL="3656768" algn="l" defTabSz="914192"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8BAA5"/>
    <a:srgbClr val="C1E7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38" autoAdjust="0"/>
    <p:restoredTop sz="94660"/>
  </p:normalViewPr>
  <p:slideViewPr>
    <p:cSldViewPr>
      <p:cViewPr varScale="1">
        <p:scale>
          <a:sx n="124" d="100"/>
          <a:sy n="124" d="100"/>
        </p:scale>
        <p:origin x="396" y="108"/>
      </p:cViewPr>
      <p:guideLst>
        <p:guide orient="horz" pos="1620"/>
        <p:guide pos="2880"/>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infile1\data\&#12304;int&#12305;&#29872;&#22659;&#35506;\21&#29872;&#22659;\2103&#29872;&#22659;&#23529;&#35696;&#20250;&#12539;&#12514;&#12491;&#12479;&#12540;\&#31532;5&#27425;&#29872;&#22659;&#22522;&#26412;&#35336;&#30011;\&#26032;&#35215;%20JUST%20Calc%20&#12502;&#12483;&#12463;(xlsx).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infile1\data\&#12304;int&#12305;&#29872;&#22659;&#35506;\21&#29872;&#22659;\2103&#29872;&#22659;&#23529;&#35696;&#20250;&#12539;&#12514;&#12491;&#12479;&#12540;\&#31532;5&#27425;&#29872;&#22659;&#22522;&#26412;&#35336;&#30011;\&#26032;&#35215;%20JUST%20Calc%20&#12502;&#12483;&#12463;(xlsx).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horzOverflow="overflow" vert="horz" wrap="square" anchor="t" anchorCtr="1"/>
          <a:lstStyle/>
          <a:p>
            <a:pPr algn="ctr" rtl="0">
              <a:defRPr kumimoji="0" lang="ja-JP" altLang="en-US" sz="1600" b="1" i="0" u="none" strike="noStrike" kern="1200" cap="all" spc="120" normalizeH="0" baseline="0">
                <a:solidFill>
                  <a:schemeClr val="tx1">
                    <a:lumMod val="65000"/>
                    <a:lumOff val="35000"/>
                  </a:schemeClr>
                </a:solidFill>
                <a:latin typeface="メイリオ"/>
                <a:ea typeface="メイリオ"/>
                <a:cs typeface="+mn-cs"/>
              </a:defRPr>
            </a:pPr>
            <a:r>
              <a:rPr kumimoji="0" lang="ja-JP" altLang="en-US" sz="1600" b="1" i="0" u="none" strike="noStrike" kern="1200" cap="all" spc="120" normalizeH="0" baseline="0">
                <a:solidFill>
                  <a:schemeClr val="tx1">
                    <a:lumMod val="65000"/>
                    <a:lumOff val="35000"/>
                  </a:schemeClr>
                </a:solidFill>
                <a:latin typeface="メイリオ"/>
                <a:ea typeface="メイリオ"/>
                <a:cs typeface="+mn-cs"/>
              </a:rPr>
              <a:t>各部門温室効果ガス排出量の目標</a:t>
            </a:r>
          </a:p>
        </c:rich>
      </c:tx>
      <c:layout>
        <c:manualLayout>
          <c:xMode val="edge"/>
          <c:yMode val="edge"/>
          <c:x val="0.40325204360834321"/>
          <c:y val="1.7130655638218965E-2"/>
        </c:manualLayout>
      </c:layout>
      <c:overlay val="0"/>
      <c:spPr>
        <a:noFill/>
        <a:ln>
          <a:noFill/>
        </a:ln>
        <a:effectLst/>
      </c:spPr>
      <c:txPr>
        <a:bodyPr rot="0" spcFirstLastPara="1" vertOverflow="ellipsis" horzOverflow="overflow" vert="horz" wrap="square" anchor="t" anchorCtr="1"/>
        <a:lstStyle/>
        <a:p>
          <a:pPr algn="ctr" rtl="0">
            <a:defRPr kumimoji="0" lang="ja-JP" altLang="en-US" sz="1600" b="1" i="0" u="none" strike="noStrike" kern="1200" cap="all" spc="120" normalizeH="0" baseline="0">
              <a:solidFill>
                <a:schemeClr val="tx1">
                  <a:lumMod val="65000"/>
                  <a:lumOff val="35000"/>
                </a:schemeClr>
              </a:solidFill>
              <a:latin typeface="メイリオ"/>
              <a:ea typeface="メイリオ"/>
              <a:cs typeface="+mn-cs"/>
            </a:defRPr>
          </a:pPr>
          <a:endParaRPr lang="ja-JP"/>
        </a:p>
      </c:txPr>
    </c:title>
    <c:autoTitleDeleted val="0"/>
    <c:plotArea>
      <c:layout/>
      <c:barChart>
        <c:barDir val="col"/>
        <c:grouping val="stacked"/>
        <c:varyColors val="0"/>
        <c:ser>
          <c:idx val="0"/>
          <c:order val="0"/>
          <c:tx>
            <c:strRef>
              <c:f>Sheet1!$A$3</c:f>
              <c:strCache>
                <c:ptCount val="1"/>
                <c:pt idx="0">
                  <c:v>産業部門</c:v>
                </c:pt>
              </c:strCache>
            </c:strRef>
          </c:tx>
          <c:spPr>
            <a:solidFill>
              <a:schemeClr val="accent1"/>
            </a:solidFill>
            <a:ln>
              <a:noFill/>
            </a:ln>
            <a:effectLst/>
          </c:spPr>
          <c:invertIfNegative val="0"/>
          <c:dLbls>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1100" b="1" i="0" u="none" strike="noStrike" kern="1200" baseline="0">
                    <a:solidFill>
                      <a:sysClr val="windowText" lastClr="000000"/>
                    </a:solidFill>
                    <a:latin typeface="メイリオ"/>
                    <a:ea typeface="メイリオ"/>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a:solidFill>
                        <a:schemeClr val="tx1">
                          <a:lumMod val="35000"/>
                          <a:lumOff val="65000"/>
                        </a:schemeClr>
                      </a:solidFill>
                    </a:ln>
                    <a:effectLst/>
                  </c:spPr>
                </c15:leaderLines>
              </c:ext>
            </c:extLst>
          </c:dLbls>
          <c:cat>
            <c:strRef>
              <c:f>Sheet1!$B$2:$C$2</c:f>
              <c:strCache>
                <c:ptCount val="2"/>
                <c:pt idx="0">
                  <c:v>2013年度</c:v>
                </c:pt>
                <c:pt idx="1">
                  <c:v>2030年度</c:v>
                </c:pt>
              </c:strCache>
            </c:strRef>
          </c:cat>
          <c:val>
            <c:numRef>
              <c:f>'[新規 JUST Calc ブック(xlsx).xlsx]Sheet1'!$B$3:$C$3</c:f>
              <c:numCache>
                <c:formatCode>#,##0_);[Red]\(#,##0\)</c:formatCode>
                <c:ptCount val="2"/>
                <c:pt idx="0">
                  <c:v>125526</c:v>
                </c:pt>
                <c:pt idx="1">
                  <c:v>58676</c:v>
                </c:pt>
              </c:numCache>
            </c:numRef>
          </c:val>
          <c:extLst>
            <c:ext xmlns:c16="http://schemas.microsoft.com/office/drawing/2014/chart" uri="{C3380CC4-5D6E-409C-BE32-E72D297353CC}">
              <c16:uniqueId val="{00000000-52EB-4F22-A2E6-565E53178938}"/>
            </c:ext>
          </c:extLst>
        </c:ser>
        <c:ser>
          <c:idx val="1"/>
          <c:order val="1"/>
          <c:tx>
            <c:strRef>
              <c:f>Sheet1!$A$4</c:f>
              <c:strCache>
                <c:ptCount val="1"/>
                <c:pt idx="0">
                  <c:v>業務部門</c:v>
                </c:pt>
              </c:strCache>
            </c:strRef>
          </c:tx>
          <c:spPr>
            <a:solidFill>
              <a:schemeClr val="accent2"/>
            </a:solidFill>
            <a:ln>
              <a:noFill/>
            </a:ln>
            <a:effectLst/>
          </c:spPr>
          <c:invertIfNegative val="0"/>
          <c:dLbls>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1100" b="1" i="0" u="none" strike="noStrike" kern="1200" baseline="0">
                    <a:solidFill>
                      <a:sysClr val="windowText" lastClr="000000"/>
                    </a:solidFill>
                    <a:latin typeface="メイリオ"/>
                    <a:ea typeface="メイリオ"/>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a:solidFill>
                        <a:schemeClr val="tx1">
                          <a:lumMod val="35000"/>
                          <a:lumOff val="65000"/>
                        </a:schemeClr>
                      </a:solidFill>
                    </a:ln>
                    <a:effectLst/>
                  </c:spPr>
                </c15:leaderLines>
              </c:ext>
            </c:extLst>
          </c:dLbls>
          <c:cat>
            <c:strRef>
              <c:f>Sheet1!$B$2:$C$2</c:f>
              <c:strCache>
                <c:ptCount val="2"/>
                <c:pt idx="0">
                  <c:v>2013年度</c:v>
                </c:pt>
                <c:pt idx="1">
                  <c:v>2030年度</c:v>
                </c:pt>
              </c:strCache>
            </c:strRef>
          </c:cat>
          <c:val>
            <c:numRef>
              <c:f>'[新規 JUST Calc ブック(xlsx).xlsx]Sheet1'!$B$4:$C$4</c:f>
              <c:numCache>
                <c:formatCode>#,##0_);[Red]\(#,##0\)</c:formatCode>
                <c:ptCount val="2"/>
                <c:pt idx="0">
                  <c:v>79856</c:v>
                </c:pt>
                <c:pt idx="1">
                  <c:v>54714</c:v>
                </c:pt>
              </c:numCache>
            </c:numRef>
          </c:val>
          <c:extLst>
            <c:ext xmlns:c16="http://schemas.microsoft.com/office/drawing/2014/chart" uri="{C3380CC4-5D6E-409C-BE32-E72D297353CC}">
              <c16:uniqueId val="{00000001-52EB-4F22-A2E6-565E53178938}"/>
            </c:ext>
          </c:extLst>
        </c:ser>
        <c:ser>
          <c:idx val="2"/>
          <c:order val="2"/>
          <c:tx>
            <c:strRef>
              <c:f>Sheet1!$A$5</c:f>
              <c:strCache>
                <c:ptCount val="1"/>
                <c:pt idx="0">
                  <c:v>家庭部門</c:v>
                </c:pt>
              </c:strCache>
            </c:strRef>
          </c:tx>
          <c:spPr>
            <a:solidFill>
              <a:schemeClr val="accent3"/>
            </a:solidFill>
            <a:ln>
              <a:noFill/>
            </a:ln>
            <a:effectLst/>
          </c:spPr>
          <c:invertIfNegative val="0"/>
          <c:dLbls>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1100" b="1" i="0" u="none" strike="noStrike" kern="1200" baseline="0">
                    <a:solidFill>
                      <a:sysClr val="windowText" lastClr="000000"/>
                    </a:solidFill>
                    <a:latin typeface="メイリオ"/>
                    <a:ea typeface="メイリオ"/>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a:solidFill>
                        <a:schemeClr val="tx1">
                          <a:lumMod val="35000"/>
                          <a:lumOff val="65000"/>
                        </a:schemeClr>
                      </a:solidFill>
                    </a:ln>
                    <a:effectLst/>
                  </c:spPr>
                </c15:leaderLines>
              </c:ext>
            </c:extLst>
          </c:dLbls>
          <c:cat>
            <c:strRef>
              <c:f>Sheet1!$B$2:$C$2</c:f>
              <c:strCache>
                <c:ptCount val="2"/>
                <c:pt idx="0">
                  <c:v>2013年度</c:v>
                </c:pt>
                <c:pt idx="1">
                  <c:v>2030年度</c:v>
                </c:pt>
              </c:strCache>
            </c:strRef>
          </c:cat>
          <c:val>
            <c:numRef>
              <c:f>'[新規 JUST Calc ブック(xlsx).xlsx]Sheet1'!$B$5:$C$5</c:f>
              <c:numCache>
                <c:formatCode>#,##0_);[Red]\(#,##0\)</c:formatCode>
                <c:ptCount val="2"/>
                <c:pt idx="0">
                  <c:v>92683</c:v>
                </c:pt>
                <c:pt idx="1">
                  <c:v>69385</c:v>
                </c:pt>
              </c:numCache>
            </c:numRef>
          </c:val>
          <c:extLst>
            <c:ext xmlns:c16="http://schemas.microsoft.com/office/drawing/2014/chart" uri="{C3380CC4-5D6E-409C-BE32-E72D297353CC}">
              <c16:uniqueId val="{00000002-52EB-4F22-A2E6-565E53178938}"/>
            </c:ext>
          </c:extLst>
        </c:ser>
        <c:ser>
          <c:idx val="3"/>
          <c:order val="3"/>
          <c:tx>
            <c:strRef>
              <c:f>Sheet1!$A$6</c:f>
              <c:strCache>
                <c:ptCount val="1"/>
                <c:pt idx="0">
                  <c:v>運輸部門</c:v>
                </c:pt>
              </c:strCache>
            </c:strRef>
          </c:tx>
          <c:spPr>
            <a:solidFill>
              <a:schemeClr val="accent4"/>
            </a:solidFill>
            <a:ln>
              <a:noFill/>
            </a:ln>
            <a:effectLst/>
          </c:spPr>
          <c:invertIfNegative val="0"/>
          <c:dLbls>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1100" b="1" i="0" u="none" strike="noStrike" kern="1200" baseline="0">
                    <a:solidFill>
                      <a:sysClr val="windowText" lastClr="000000"/>
                    </a:solidFill>
                    <a:latin typeface="メイリオ"/>
                    <a:ea typeface="メイリオ"/>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a:solidFill>
                        <a:schemeClr val="tx1">
                          <a:lumMod val="35000"/>
                          <a:lumOff val="65000"/>
                        </a:schemeClr>
                      </a:solidFill>
                    </a:ln>
                    <a:effectLst/>
                  </c:spPr>
                </c15:leaderLines>
              </c:ext>
            </c:extLst>
          </c:dLbls>
          <c:cat>
            <c:strRef>
              <c:f>Sheet1!$B$2:$C$2</c:f>
              <c:strCache>
                <c:ptCount val="2"/>
                <c:pt idx="0">
                  <c:v>2013年度</c:v>
                </c:pt>
                <c:pt idx="1">
                  <c:v>2030年度</c:v>
                </c:pt>
              </c:strCache>
            </c:strRef>
          </c:cat>
          <c:val>
            <c:numRef>
              <c:f>'[新規 JUST Calc ブック(xlsx).xlsx]Sheet1'!$B$6:$C$6</c:f>
              <c:numCache>
                <c:formatCode>#,##0_);[Red]\(#,##0\)</c:formatCode>
                <c:ptCount val="2"/>
                <c:pt idx="0">
                  <c:v>103715</c:v>
                </c:pt>
                <c:pt idx="1">
                  <c:v>80768</c:v>
                </c:pt>
              </c:numCache>
            </c:numRef>
          </c:val>
          <c:extLst>
            <c:ext xmlns:c16="http://schemas.microsoft.com/office/drawing/2014/chart" uri="{C3380CC4-5D6E-409C-BE32-E72D297353CC}">
              <c16:uniqueId val="{00000003-52EB-4F22-A2E6-565E53178938}"/>
            </c:ext>
          </c:extLst>
        </c:ser>
        <c:ser>
          <c:idx val="4"/>
          <c:order val="4"/>
          <c:tx>
            <c:strRef>
              <c:f>Sheet1!$A$7</c:f>
              <c:strCache>
                <c:ptCount val="1"/>
                <c:pt idx="0">
                  <c:v>廃棄物部門</c:v>
                </c:pt>
              </c:strCache>
            </c:strRef>
          </c:tx>
          <c:spPr>
            <a:solidFill>
              <a:schemeClr val="accent5"/>
            </a:solidFill>
            <a:ln>
              <a:noFill/>
            </a:ln>
            <a:effectLst/>
          </c:spPr>
          <c:invertIfNegative val="0"/>
          <c:dLbls>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1100" b="1" i="0" u="none" strike="noStrike" kern="1200" baseline="0">
                    <a:solidFill>
                      <a:sysClr val="windowText" lastClr="000000"/>
                    </a:solidFill>
                    <a:latin typeface="メイリオ"/>
                    <a:ea typeface="メイリオ"/>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a:solidFill>
                        <a:schemeClr val="tx1">
                          <a:lumMod val="35000"/>
                          <a:lumOff val="65000"/>
                        </a:schemeClr>
                      </a:solidFill>
                    </a:ln>
                    <a:effectLst/>
                  </c:spPr>
                </c15:leaderLines>
              </c:ext>
            </c:extLst>
          </c:dLbls>
          <c:cat>
            <c:strRef>
              <c:f>Sheet1!$B$2:$C$2</c:f>
              <c:strCache>
                <c:ptCount val="2"/>
                <c:pt idx="0">
                  <c:v>2013年度</c:v>
                </c:pt>
                <c:pt idx="1">
                  <c:v>2030年度</c:v>
                </c:pt>
              </c:strCache>
            </c:strRef>
          </c:cat>
          <c:val>
            <c:numRef>
              <c:f>'[新規 JUST Calc ブック(xlsx).xlsx]Sheet1'!$B$7:$C$7</c:f>
              <c:numCache>
                <c:formatCode>#,##0_);[Red]\(#,##0\)</c:formatCode>
                <c:ptCount val="2"/>
                <c:pt idx="0">
                  <c:v>2393</c:v>
                </c:pt>
                <c:pt idx="1">
                  <c:v>4954</c:v>
                </c:pt>
              </c:numCache>
            </c:numRef>
          </c:val>
          <c:extLst>
            <c:ext xmlns:c16="http://schemas.microsoft.com/office/drawing/2014/chart" uri="{C3380CC4-5D6E-409C-BE32-E72D297353CC}">
              <c16:uniqueId val="{00000004-52EB-4F22-A2E6-565E53178938}"/>
            </c:ext>
          </c:extLst>
        </c:ser>
        <c:ser>
          <c:idx val="5"/>
          <c:order val="5"/>
          <c:tx>
            <c:strRef>
              <c:f>Sheet1!$A$8</c:f>
              <c:strCache>
                <c:ptCount val="1"/>
                <c:pt idx="0">
                  <c:v>森林吸収</c:v>
                </c:pt>
              </c:strCache>
            </c:strRef>
          </c:tx>
          <c:spPr>
            <a:solidFill>
              <a:schemeClr val="accent6"/>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6-52EB-4F22-A2E6-565E53178938}"/>
              </c:ext>
            </c:extLst>
          </c:dPt>
          <c:dLbls>
            <c:dLbl>
              <c:idx val="0"/>
              <c:delete val="1"/>
              <c:extLst>
                <c:ext xmlns:c15="http://schemas.microsoft.com/office/drawing/2012/chart" uri="{CE6537A1-D6FC-4f65-9D91-7224C49458BB}"/>
                <c:ext xmlns:c16="http://schemas.microsoft.com/office/drawing/2014/chart" uri="{C3380CC4-5D6E-409C-BE32-E72D297353CC}">
                  <c16:uniqueId val="{00000006-52EB-4F22-A2E6-565E53178938}"/>
                </c:ext>
              </c:extLst>
            </c:dLbl>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1100" b="1" i="0" u="none" strike="noStrike" kern="1200" baseline="0">
                    <a:solidFill>
                      <a:sysClr val="windowText" lastClr="000000"/>
                    </a:solidFill>
                    <a:latin typeface="メイリオ"/>
                    <a:ea typeface="メイリオ"/>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a:solidFill>
                        <a:schemeClr val="tx1">
                          <a:lumMod val="35000"/>
                          <a:lumOff val="65000"/>
                        </a:schemeClr>
                      </a:solidFill>
                    </a:ln>
                    <a:effectLst/>
                  </c:spPr>
                </c15:leaderLines>
              </c:ext>
            </c:extLst>
          </c:dLbls>
          <c:cat>
            <c:strRef>
              <c:f>Sheet1!$B$2:$C$2</c:f>
              <c:strCache>
                <c:ptCount val="2"/>
                <c:pt idx="0">
                  <c:v>2013年度</c:v>
                </c:pt>
                <c:pt idx="1">
                  <c:v>2030年度</c:v>
                </c:pt>
              </c:strCache>
            </c:strRef>
          </c:cat>
          <c:val>
            <c:numRef>
              <c:f>'[新規 JUST Calc ブック(xlsx).xlsx]Sheet1'!$B$8:$C$8</c:f>
              <c:numCache>
                <c:formatCode>#,##0</c:formatCode>
                <c:ptCount val="2"/>
                <c:pt idx="0">
                  <c:v>-1</c:v>
                </c:pt>
                <c:pt idx="1">
                  <c:v>-22939</c:v>
                </c:pt>
              </c:numCache>
            </c:numRef>
          </c:val>
          <c:extLst>
            <c:ext xmlns:c16="http://schemas.microsoft.com/office/drawing/2014/chart" uri="{C3380CC4-5D6E-409C-BE32-E72D297353CC}">
              <c16:uniqueId val="{00000007-52EB-4F22-A2E6-565E53178938}"/>
            </c:ext>
          </c:extLst>
        </c:ser>
        <c:dLbls>
          <c:showLegendKey val="0"/>
          <c:showVal val="1"/>
          <c:showCatName val="0"/>
          <c:showSerName val="0"/>
          <c:showPercent val="0"/>
          <c:showBubbleSize val="0"/>
        </c:dLbls>
        <c:gapWidth val="150"/>
        <c:overlap val="100"/>
        <c:serLines>
          <c:spPr>
            <a:ln w="9525">
              <a:solidFill>
                <a:schemeClr val="tx1">
                  <a:lumMod val="35000"/>
                  <a:lumOff val="65000"/>
                </a:schemeClr>
              </a:solidFill>
              <a:round/>
            </a:ln>
            <a:effectLst/>
          </c:spPr>
        </c:serLines>
        <c:axId val="1"/>
        <c:axId val="2"/>
      </c:barChart>
      <c:catAx>
        <c:axId val="1"/>
        <c:scaling>
          <c:orientation val="minMax"/>
        </c:scaling>
        <c:delete val="1"/>
        <c:axPos val="b"/>
        <c:numFmt formatCode="General" sourceLinked="1"/>
        <c:majorTickMark val="none"/>
        <c:minorTickMark val="none"/>
        <c:tickLblPos val="nextTo"/>
        <c:crossAx val="2"/>
        <c:crosses val="autoZero"/>
        <c:auto val="1"/>
        <c:lblAlgn val="ctr"/>
        <c:lblOffset val="100"/>
        <c:noMultiLvlLbl val="0"/>
      </c:catAx>
      <c:valAx>
        <c:axId val="2"/>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horzOverflow="overflow" vert="horz" wrap="square" anchor="ctr" anchorCtr="1"/>
          <a:lstStyle/>
          <a:p>
            <a:pPr algn="ctr" rtl="0">
              <a:defRPr kumimoji="0" lang="ja-JP" altLang="en-US" sz="1000" b="1" i="0" u="none" strike="noStrike" kern="1200" baseline="0">
                <a:solidFill>
                  <a:schemeClr val="tx1">
                    <a:lumMod val="65000"/>
                    <a:lumOff val="35000"/>
                  </a:schemeClr>
                </a:solidFill>
                <a:latin typeface="メイリオ"/>
                <a:ea typeface="メイリオ"/>
                <a:cs typeface="+mn-cs"/>
              </a:defRPr>
            </a:pPr>
            <a:endParaRPr lang="ja-JP"/>
          </a:p>
        </c:txPr>
        <c:crossAx val="1"/>
        <c:crosses val="autoZero"/>
        <c:crossBetween val="between"/>
      </c:valAx>
      <c:spPr>
        <a:noFill/>
        <a:ln>
          <a:noFill/>
        </a:ln>
        <a:effectLst/>
      </c:spPr>
    </c:plotArea>
    <c:legend>
      <c:legendPos val="r"/>
      <c:layout>
        <c:manualLayout>
          <c:xMode val="edge"/>
          <c:yMode val="edge"/>
          <c:x val="0.8341463414634146"/>
          <c:y val="0.59957173447537471"/>
          <c:w val="0.15121951219512195"/>
          <c:h val="0.36402569593147749"/>
        </c:manualLayout>
      </c:layout>
      <c:overlay val="0"/>
      <c:spPr>
        <a:noFill/>
        <a:ln>
          <a:noFill/>
        </a:ln>
        <a:effectLst/>
      </c:spPr>
      <c:txPr>
        <a:bodyPr rot="0" spcFirstLastPara="1" vertOverflow="overflow" horzOverflow="overflow" vert="horz" wrap="square" anchor="ctr" anchorCtr="1"/>
        <a:lstStyle/>
        <a:p>
          <a:pPr algn="ctr" rtl="0">
            <a:defRPr kumimoji="0" lang="ja-JP" altLang="en-US" sz="1000" b="0" i="0" u="none" strike="noStrike" kern="1200" baseline="0">
              <a:solidFill>
                <a:schemeClr val="tx1"/>
              </a:solidFill>
              <a:latin typeface="メイリオ"/>
              <a:ea typeface="メイリオ"/>
              <a:cs typeface="+mn-cs"/>
            </a:defRPr>
          </a:pPr>
          <a:endParaRPr lang="ja-JP"/>
        </a:p>
      </c:txPr>
    </c:legend>
    <c:plotVisOnly val="1"/>
    <c:dispBlanksAs val="gap"/>
    <c:showDLblsOverMax val="0"/>
  </c:chart>
  <c:spPr>
    <a:solidFill>
      <a:schemeClr val="lt1"/>
    </a:solidFill>
    <a:ln w="9525" cap="flat" cmpd="sng" algn="ctr">
      <a:noFill/>
      <a:round/>
    </a:ln>
    <a:effectLst/>
  </c:spPr>
  <c:txPr>
    <a:bodyPr vertOverflow="overflow" horzOverflow="overflow" anchor="ctr" anchorCtr="1"/>
    <a:lstStyle/>
    <a:p>
      <a:pPr algn="ctr" rtl="0">
        <a:defRPr lang="ja-JP" altLang="en-US" sz="1000">
          <a:solidFill>
            <a:schemeClr val="tx1"/>
          </a:solidFill>
        </a:defRPr>
      </a:pPr>
      <a:endParaRPr lang="ja-JP"/>
    </a:p>
  </c:txPr>
  <c:externalData r:id="rId3">
    <c:autoUpdate val="0"/>
  </c:externalData>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056112224448898E-2"/>
          <c:y val="0"/>
          <c:w val="0.44889779559118237"/>
          <c:h val="0.91056910569105687"/>
        </c:manualLayout>
      </c:layout>
      <c:pieChart>
        <c:varyColors val="1"/>
        <c:ser>
          <c:idx val="0"/>
          <c:order val="0"/>
          <c:tx>
            <c:strRef>
              <c:f>Sheet1!$B$22</c:f>
              <c:strCache>
                <c:ptCount val="1"/>
                <c:pt idx="0">
                  <c:v>削減効果等構成比</c:v>
                </c:pt>
              </c:strCache>
            </c:strRef>
          </c:tx>
          <c:spPr>
            <a:solidFill>
              <a:srgbClr val="FFFF00"/>
            </a:solidFill>
            <a:ln w="6350">
              <a:solidFill>
                <a:schemeClr val="bg1">
                  <a:lumMod val="65000"/>
                </a:schemeClr>
              </a:solidFill>
            </a:ln>
            <a:effectLst/>
          </c:spPr>
          <c:dPt>
            <c:idx val="0"/>
            <c:bubble3D val="0"/>
            <c:spPr>
              <a:solidFill>
                <a:srgbClr val="FFFF00"/>
              </a:solidFill>
              <a:ln w="19050">
                <a:solidFill>
                  <a:srgbClr val="FF0000"/>
                </a:solidFill>
                <a:prstDash val="sysDash"/>
              </a:ln>
              <a:effectLst/>
            </c:spPr>
            <c:extLst>
              <c:ext xmlns:c16="http://schemas.microsoft.com/office/drawing/2014/chart" uri="{C3380CC4-5D6E-409C-BE32-E72D297353CC}">
                <c16:uniqueId val="{00000001-CE2B-4219-A063-FE78D09569DD}"/>
              </c:ext>
            </c:extLst>
          </c:dPt>
          <c:dPt>
            <c:idx val="1"/>
            <c:bubble3D val="0"/>
            <c:spPr>
              <a:solidFill>
                <a:srgbClr val="00B0F0"/>
              </a:solidFill>
              <a:ln w="6350">
                <a:solidFill>
                  <a:schemeClr val="bg1">
                    <a:lumMod val="65000"/>
                  </a:schemeClr>
                </a:solidFill>
              </a:ln>
              <a:effectLst/>
            </c:spPr>
            <c:extLst>
              <c:ext xmlns:c16="http://schemas.microsoft.com/office/drawing/2014/chart" uri="{C3380CC4-5D6E-409C-BE32-E72D297353CC}">
                <c16:uniqueId val="{00000003-CE2B-4219-A063-FE78D09569DD}"/>
              </c:ext>
            </c:extLst>
          </c:dPt>
          <c:dPt>
            <c:idx val="2"/>
            <c:bubble3D val="0"/>
            <c:spPr>
              <a:solidFill>
                <a:srgbClr val="92D050"/>
              </a:solidFill>
              <a:ln w="6350">
                <a:solidFill>
                  <a:schemeClr val="bg1">
                    <a:lumMod val="65000"/>
                  </a:schemeClr>
                </a:solidFill>
              </a:ln>
              <a:effectLst/>
            </c:spPr>
            <c:extLst>
              <c:ext xmlns:c16="http://schemas.microsoft.com/office/drawing/2014/chart" uri="{C3380CC4-5D6E-409C-BE32-E72D297353CC}">
                <c16:uniqueId val="{00000005-CE2B-4219-A063-FE78D09569DD}"/>
              </c:ext>
            </c:extLst>
          </c:dPt>
          <c:dPt>
            <c:idx val="3"/>
            <c:bubble3D val="0"/>
            <c:spPr>
              <a:pattFill prst="dkVert">
                <a:fgClr>
                  <a:srgbClr val="FFFFFF"/>
                </a:fgClr>
                <a:bgClr>
                  <a:schemeClr val="bg2">
                    <a:lumMod val="75000"/>
                  </a:schemeClr>
                </a:bgClr>
              </a:pattFill>
              <a:ln w="6350">
                <a:solidFill>
                  <a:schemeClr val="bg1">
                    <a:lumMod val="65000"/>
                  </a:schemeClr>
                </a:solidFill>
              </a:ln>
              <a:effectLst/>
            </c:spPr>
            <c:extLst>
              <c:ext xmlns:c16="http://schemas.microsoft.com/office/drawing/2014/chart" uri="{C3380CC4-5D6E-409C-BE32-E72D297353CC}">
                <c16:uniqueId val="{00000007-CE2B-4219-A063-FE78D09569DD}"/>
              </c:ext>
            </c:extLst>
          </c:dPt>
          <c:dPt>
            <c:idx val="4"/>
            <c:bubble3D val="0"/>
            <c:spPr>
              <a:solidFill>
                <a:schemeClr val="bg2"/>
              </a:solidFill>
              <a:ln w="6350">
                <a:solidFill>
                  <a:schemeClr val="bg1">
                    <a:lumMod val="65000"/>
                  </a:schemeClr>
                </a:solidFill>
              </a:ln>
              <a:effectLst/>
            </c:spPr>
            <c:extLst>
              <c:ext xmlns:c16="http://schemas.microsoft.com/office/drawing/2014/chart" uri="{C3380CC4-5D6E-409C-BE32-E72D297353CC}">
                <c16:uniqueId val="{00000009-CE2B-4219-A063-FE78D09569DD}"/>
              </c:ext>
            </c:extLst>
          </c:dPt>
          <c:dLbls>
            <c:dLbl>
              <c:idx val="0"/>
              <c:layout>
                <c:manualLayout>
                  <c:x val="-0.12822158753201943"/>
                  <c:y val="0.19460000426775922"/>
                </c:manualLayout>
              </c:layout>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900" b="0" i="0" u="none" strike="noStrike" kern="1200" baseline="0">
                      <a:solidFill>
                        <a:schemeClr val="tx1">
                          <a:lumMod val="75000"/>
                          <a:lumOff val="25000"/>
                        </a:schemeClr>
                      </a:solidFill>
                      <a:latin typeface="メイリオ"/>
                      <a:ea typeface="メイリオ"/>
                      <a:cs typeface="+mn-cs"/>
                    </a:defRPr>
                  </a:pPr>
                  <a:endParaRPr lang="ja-JP"/>
                </a:p>
              </c:txPr>
              <c:showLegendKey val="0"/>
              <c:showVal val="1"/>
              <c:showCatName val="0"/>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1-CE2B-4219-A063-FE78D09569DD}"/>
                </c:ext>
              </c:extLst>
            </c:dLbl>
            <c:dLbl>
              <c:idx val="1"/>
              <c:layout>
                <c:manualLayout>
                  <c:x val="-4.5282459527269836E-2"/>
                  <c:y val="-0.16030234857006512"/>
                </c:manualLayout>
              </c:layout>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900" b="0" i="0" u="none" strike="noStrike" kern="1200" baseline="0">
                      <a:solidFill>
                        <a:schemeClr val="tx1">
                          <a:lumMod val="75000"/>
                          <a:lumOff val="25000"/>
                        </a:schemeClr>
                      </a:solidFill>
                      <a:latin typeface="メイリオ"/>
                      <a:ea typeface="メイリオ"/>
                      <a:cs typeface="+mn-cs"/>
                    </a:defRPr>
                  </a:pPr>
                  <a:endParaRPr lang="ja-JP"/>
                </a:p>
              </c:txPr>
              <c:showLegendKey val="0"/>
              <c:showVal val="1"/>
              <c:showCatName val="0"/>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3-CE2B-4219-A063-FE78D09569DD}"/>
                </c:ext>
              </c:extLst>
            </c:dLbl>
            <c:dLbl>
              <c:idx val="2"/>
              <c:layout>
                <c:manualLayout>
                  <c:x val="5.1244536316727943E-2"/>
                  <c:y val="-3.8094018735462943E-3"/>
                </c:manualLayout>
              </c:layout>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900" b="0" i="0" u="none" strike="noStrike" kern="1200" baseline="0">
                      <a:solidFill>
                        <a:schemeClr val="tx1">
                          <a:lumMod val="75000"/>
                          <a:lumOff val="25000"/>
                        </a:schemeClr>
                      </a:solidFill>
                      <a:latin typeface="メイリオ"/>
                      <a:ea typeface="メイリオ"/>
                      <a:cs typeface="+mn-cs"/>
                    </a:defRPr>
                  </a:pPr>
                  <a:endParaRPr lang="ja-JP"/>
                </a:p>
              </c:txPr>
              <c:showLegendKey val="0"/>
              <c:showVal val="1"/>
              <c:showCatName val="0"/>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5-CE2B-4219-A063-FE78D09569DD}"/>
                </c:ext>
              </c:extLst>
            </c:dLbl>
            <c:dLbl>
              <c:idx val="3"/>
              <c:layout>
                <c:manualLayout>
                  <c:x val="-3.3242337693760226E-4"/>
                  <c:y val="-3.2458015918741867E-2"/>
                </c:manualLayout>
              </c:layout>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900" b="0" i="0" u="none" strike="noStrike" kern="1200" baseline="0">
                      <a:solidFill>
                        <a:schemeClr val="tx1">
                          <a:lumMod val="75000"/>
                          <a:lumOff val="25000"/>
                        </a:schemeClr>
                      </a:solidFill>
                      <a:latin typeface="メイリオ"/>
                      <a:ea typeface="メイリオ"/>
                      <a:cs typeface="+mn-cs"/>
                    </a:defRPr>
                  </a:pPr>
                  <a:endParaRPr lang="ja-JP"/>
                </a:p>
              </c:txPr>
              <c:showLegendKey val="0"/>
              <c:showVal val="1"/>
              <c:showCatName val="0"/>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7-CE2B-4219-A063-FE78D09569DD}"/>
                </c:ext>
              </c:extLst>
            </c:dLbl>
            <c:dLbl>
              <c:idx val="4"/>
              <c:layout>
                <c:manualLayout>
                  <c:x val="9.0466497299060061E-2"/>
                  <c:y val="0.10720141689605872"/>
                </c:manualLayout>
              </c:layout>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900" b="0" i="0" u="none" strike="noStrike" kern="1200" baseline="0">
                      <a:solidFill>
                        <a:schemeClr val="tx1">
                          <a:lumMod val="75000"/>
                          <a:lumOff val="25000"/>
                        </a:schemeClr>
                      </a:solidFill>
                      <a:latin typeface="メイリオ"/>
                      <a:ea typeface="メイリオ"/>
                      <a:cs typeface="+mn-cs"/>
                    </a:defRPr>
                  </a:pPr>
                  <a:endParaRPr lang="ja-JP"/>
                </a:p>
              </c:txPr>
              <c:showLegendKey val="0"/>
              <c:showVal val="1"/>
              <c:showCatName val="0"/>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9-CE2B-4219-A063-FE78D09569DD}"/>
                </c:ext>
              </c:extLst>
            </c:dLbl>
            <c:spPr>
              <a:noFill/>
              <a:ln>
                <a:noFill/>
              </a:ln>
              <a:effectLst/>
            </c:spPr>
            <c:txPr>
              <a:bodyPr rot="0" spcFirstLastPara="1" vertOverflow="ellipsis" horzOverflow="overflow" vert="horz" wrap="square" lIns="36576" tIns="18288" rIns="36576" bIns="18288" anchor="ctr" anchorCtr="1">
                <a:spAutoFit/>
              </a:bodyPr>
              <a:lstStyle/>
              <a:p>
                <a:pPr algn="ctr" rtl="0">
                  <a:defRPr kumimoji="0" lang="ja-JP" altLang="en-US" sz="900" b="0" i="0" u="none" strike="noStrike" kern="1200" baseline="0">
                    <a:solidFill>
                      <a:schemeClr val="tx1">
                        <a:lumMod val="75000"/>
                        <a:lumOff val="25000"/>
                      </a:schemeClr>
                    </a:solidFill>
                    <a:latin typeface="メイリオ"/>
                    <a:ea typeface="メイリオ"/>
                    <a:cs typeface="+mn-cs"/>
                  </a:defRPr>
                </a:pPr>
                <a:endParaRPr lang="ja-JP"/>
              </a:p>
            </c:txPr>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Sheet1!$A$23:$A$27</c:f>
              <c:strCache>
                <c:ptCount val="5"/>
                <c:pt idx="0">
                  <c:v>再エネ導入による削減効果</c:v>
                </c:pt>
                <c:pt idx="1">
                  <c:v>省エネ化による削減効果</c:v>
                </c:pt>
                <c:pt idx="2">
                  <c:v>森林吸収量</c:v>
                </c:pt>
                <c:pt idx="3">
                  <c:v>Jクレジットによる相殺</c:v>
                </c:pt>
                <c:pt idx="4">
                  <c:v>電力排出係数の低下による排出量削減効果</c:v>
                </c:pt>
              </c:strCache>
            </c:strRef>
          </c:cat>
          <c:val>
            <c:numRef>
              <c:f>'[新規 JUST Calc ブック(xlsx).xlsx]Sheet1'!$B$23:$B$27</c:f>
              <c:numCache>
                <c:formatCode>#,##0_);[Red]\(#,##0\)</c:formatCode>
                <c:ptCount val="5"/>
                <c:pt idx="0">
                  <c:v>68160</c:v>
                </c:pt>
                <c:pt idx="1">
                  <c:v>108420</c:v>
                </c:pt>
                <c:pt idx="2">
                  <c:v>30200</c:v>
                </c:pt>
                <c:pt idx="3">
                  <c:v>6765</c:v>
                </c:pt>
                <c:pt idx="4">
                  <c:v>43080</c:v>
                </c:pt>
              </c:numCache>
            </c:numRef>
          </c:val>
          <c:extLst>
            <c:ext xmlns:c16="http://schemas.microsoft.com/office/drawing/2014/chart" uri="{C3380CC4-5D6E-409C-BE32-E72D297353CC}">
              <c16:uniqueId val="{0000000A-CE2B-4219-A063-FE78D09569DD}"/>
            </c:ext>
          </c:extLst>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49298597194388777"/>
          <c:y val="2.032520325203252E-2"/>
          <c:w val="0.50300601202404804"/>
          <c:h val="0.8902439024390244"/>
        </c:manualLayout>
      </c:layout>
      <c:overlay val="0"/>
      <c:spPr>
        <a:noFill/>
        <a:ln>
          <a:noFill/>
        </a:ln>
        <a:effectLst/>
      </c:spPr>
      <c:txPr>
        <a:bodyPr rot="0" spcFirstLastPara="1" vertOverflow="ellipsis" horzOverflow="overflow" vert="horz" wrap="square" anchor="ctr" anchorCtr="1"/>
        <a:lstStyle/>
        <a:p>
          <a:pPr algn="ctr" rtl="0">
            <a:defRPr kumimoji="0" lang="ja-JP" altLang="en-US" sz="900" b="0" i="0" u="none" strike="noStrike" kern="1200" baseline="0">
              <a:solidFill>
                <a:schemeClr val="tx1">
                  <a:lumMod val="65000"/>
                  <a:lumOff val="35000"/>
                </a:schemeClr>
              </a:solidFill>
              <a:latin typeface="メイリオ"/>
              <a:ea typeface="メイリオ"/>
              <a:cs typeface="+mn-cs"/>
            </a:defRPr>
          </a:pPr>
          <a:endParaRPr lang="ja-JP"/>
        </a:p>
      </c:txPr>
    </c:legend>
    <c:plotVisOnly val="1"/>
    <c:dispBlanksAs val="gap"/>
    <c:showDLblsOverMax val="0"/>
  </c:chart>
  <c:spPr>
    <a:solidFill>
      <a:schemeClr val="bg1"/>
    </a:solidFill>
    <a:ln w="9525" cap="flat" cmpd="sng" algn="ctr">
      <a:noFill/>
      <a:round/>
    </a:ln>
    <a:effectLst/>
  </c:spPr>
  <c:txPr>
    <a:bodyPr vertOverflow="overflow" horzOverflow="overflow" anchor="ctr" anchorCtr="1"/>
    <a:lstStyle/>
    <a:p>
      <a:pPr algn="ctr" rtl="0">
        <a:defRPr lang="ja-JP" altLang="en-US" sz="1000"/>
      </a:pPr>
      <a:endParaRPr lang="ja-JP"/>
    </a:p>
  </c:txPr>
  <c:externalData r:id="rId3">
    <c:autoUpdate val="0"/>
  </c:externalData>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vertOverflow="clip" horzOverflow="clip"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vertOverflow="clip" horzOverflow="clip"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tint val="40000"/>
        <a:alpha val="90000"/>
      </a:schemeClr>
    </dgm:fillClrLst>
    <dgm:linClrLst meth="repeat">
      <a:schemeClr val="accent1">
        <a:tint val="40000"/>
        <a:alpha val="90000"/>
      </a:schemeClr>
    </dgm:linClrLst>
    <dgm:effectClrLst/>
    <dgm:txLinClrLst/>
    <dgm:txFillClrLst meth="repeat">
      <a:schemeClr val="dk1"/>
    </dgm:txFillClrLst>
    <dgm:txEffectClrLst/>
  </dgm:styleLbl>
  <dgm:styleLbl name="alignAccFollowNode1">
    <dgm:fillClrLst meth="repeat">
      <a:schemeClr val="accent1">
        <a:tint val="40000"/>
        <a:alpha val="90000"/>
      </a:schemeClr>
    </dgm:fillClrLst>
    <dgm:linClrLst meth="repeat">
      <a:schemeClr val="accent1">
        <a:tint val="40000"/>
        <a:alpha val="90000"/>
      </a:schemeClr>
    </dgm:linClrLst>
    <dgm:effectClrLst/>
    <dgm:txLinClrLst/>
    <dgm:txFillClrLst meth="repeat">
      <a:schemeClr val="dk1"/>
    </dgm:txFillClrLst>
    <dgm:txEffectClrLst/>
  </dgm:styleLbl>
  <dgm:styleLbl name="bgAccFollowNode1">
    <dgm:fillClrLst meth="repeat">
      <a:schemeClr val="accent1">
        <a:tint val="40000"/>
        <a:alpha val="90000"/>
      </a:schemeClr>
    </dgm:fillClrLst>
    <dgm:linClrLst meth="repeat">
      <a:schemeClr val="accent1">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tint val="40000"/>
        <a:alpha val="90000"/>
      </a:schemeClr>
    </dgm:fillClrLst>
    <dgm:linClrLst meth="repeat">
      <a:schemeClr val="accent1">
        <a:tint val="40000"/>
        <a:alpha val="90000"/>
      </a:schemeClr>
    </dgm:linClrLst>
    <dgm:effectClrLst/>
    <dgm:txLinClrLst/>
    <dgm:txFillClrLst meth="repeat">
      <a:schemeClr val="dk1"/>
    </dgm:txFillClrLst>
    <dgm:txEffectClrLst/>
  </dgm:styleLbl>
  <dgm:styleLbl name="alignAccFollowNode1">
    <dgm:fillClrLst meth="repeat">
      <a:schemeClr val="accent1">
        <a:tint val="40000"/>
        <a:alpha val="90000"/>
      </a:schemeClr>
    </dgm:fillClrLst>
    <dgm:linClrLst meth="repeat">
      <a:schemeClr val="accent1">
        <a:tint val="40000"/>
        <a:alpha val="90000"/>
      </a:schemeClr>
    </dgm:linClrLst>
    <dgm:effectClrLst/>
    <dgm:txLinClrLst/>
    <dgm:txFillClrLst meth="repeat">
      <a:schemeClr val="dk1"/>
    </dgm:txFillClrLst>
    <dgm:txEffectClrLst/>
  </dgm:styleLbl>
  <dgm:styleLbl name="bgAccFollowNode1">
    <dgm:fillClrLst meth="repeat">
      <a:schemeClr val="accent1">
        <a:tint val="40000"/>
        <a:alpha val="90000"/>
      </a:schemeClr>
    </dgm:fillClrLst>
    <dgm:linClrLst meth="repeat">
      <a:schemeClr val="accent1">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tint val="40000"/>
        <a:alpha val="90000"/>
      </a:schemeClr>
    </dgm:fillClrLst>
    <dgm:linClrLst meth="repeat">
      <a:schemeClr val="accent1">
        <a:tint val="40000"/>
        <a:alpha val="90000"/>
      </a:schemeClr>
    </dgm:linClrLst>
    <dgm:effectClrLst/>
    <dgm:txLinClrLst/>
    <dgm:txFillClrLst meth="repeat">
      <a:schemeClr val="dk1"/>
    </dgm:txFillClrLst>
    <dgm:txEffectClrLst/>
  </dgm:styleLbl>
  <dgm:styleLbl name="alignAccFollowNode1">
    <dgm:fillClrLst meth="repeat">
      <a:schemeClr val="accent1">
        <a:tint val="40000"/>
        <a:alpha val="90000"/>
      </a:schemeClr>
    </dgm:fillClrLst>
    <dgm:linClrLst meth="repeat">
      <a:schemeClr val="accent1">
        <a:tint val="40000"/>
        <a:alpha val="90000"/>
      </a:schemeClr>
    </dgm:linClrLst>
    <dgm:effectClrLst/>
    <dgm:txLinClrLst/>
    <dgm:txFillClrLst meth="repeat">
      <a:schemeClr val="dk1"/>
    </dgm:txFillClrLst>
    <dgm:txEffectClrLst/>
  </dgm:styleLbl>
  <dgm:styleLbl name="bgAccFollowNode1">
    <dgm:fillClrLst meth="repeat">
      <a:schemeClr val="accent1">
        <a:tint val="40000"/>
        <a:alpha val="90000"/>
      </a:schemeClr>
    </dgm:fillClrLst>
    <dgm:linClrLst meth="repeat">
      <a:schemeClr val="accent1">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8E9CE3-BBE8-42CD-8F24-F622EC8C9DA9}" type="doc">
      <dgm:prSet loTypeId="urn:microsoft.com/office/officeart/2005/8/layout/chevron1#1" loCatId="process" qsTypeId="urn:microsoft.com/office/officeart/2005/8/quickstyle/simple1" qsCatId="simple" csTypeId="urn:microsoft.com/office/officeart/2005/8/colors/accent1_2#1" csCatId="accent1" phldr="1"/>
      <dgm:spPr/>
    </dgm:pt>
    <dgm:pt modelId="{C0CDF947-F2A9-4914-A60F-1A7E2CFC2E17}">
      <dgm:prSet phldrT="[テキスト]"/>
      <dgm:spPr>
        <a:xfrm>
          <a:off x="0" y="1810327"/>
          <a:ext cx="1108364" cy="443345"/>
        </a:xfrm>
        <a:solidFill>
          <a:srgbClr val="68BAA5"/>
        </a:solidFill>
        <a:ln>
          <a:solidFill>
            <a:schemeClr val="lt1"/>
          </a:solidFill>
        </a:ln>
        <a:effectLst/>
      </dgm:spPr>
      <dgm:t>
        <a:bodyPr/>
        <a:lstStyle/>
        <a:p>
          <a:r>
            <a:rPr kumimoji="1" lang="ja-JP" altLang="en-US" b="1"/>
            <a:t>2025</a:t>
          </a:r>
        </a:p>
      </dgm:t>
      <dgm:extLst/>
    </dgm:pt>
    <dgm:pt modelId="{E4F1BA4C-FB39-4DB7-A4D9-2252FC9B9171}" type="parTrans" cxnId="{EDB3DA56-9001-4C1B-8FD4-F57AFCFF13B7}">
      <dgm:prSet/>
      <dgm:spPr/>
    </dgm:pt>
    <dgm:pt modelId="{8B05F3EA-8CF8-4DC0-AB63-7ABE056434CA}" type="sibTrans" cxnId="{EDB3DA56-9001-4C1B-8FD4-F57AFCFF13B7}">
      <dgm:prSet/>
      <dgm:spPr/>
    </dgm:pt>
    <dgm:pt modelId="{A1BEE61B-8429-4F26-8BF5-284576C0D428}">
      <dgm:prSet phldrT="[テキスト]"/>
      <dgm:spPr>
        <a:xfrm>
          <a:off x="997527" y="1810327"/>
          <a:ext cx="1108364" cy="443345"/>
        </a:xfrm>
        <a:solidFill>
          <a:srgbClr val="68BAA5"/>
        </a:solidFill>
        <a:ln>
          <a:solidFill>
            <a:schemeClr val="lt1"/>
          </a:solidFill>
        </a:ln>
        <a:effectLst/>
      </dgm:spPr>
      <dgm:t>
        <a:bodyPr/>
        <a:lstStyle/>
        <a:p>
          <a:r>
            <a:rPr kumimoji="1" lang="ja-JP" altLang="en-US" b="1"/>
            <a:t>2026</a:t>
          </a:r>
        </a:p>
      </dgm:t>
      <dgm:extLst/>
    </dgm:pt>
    <dgm:pt modelId="{8D73E4FE-4CCF-4783-AA7B-F80D3C6BE1E8}" type="parTrans" cxnId="{C4C68F88-8C70-4BA1-B267-CD378D5E0BEC}">
      <dgm:prSet/>
      <dgm:spPr/>
      <dgm:t>
        <a:bodyPr/>
        <a:lstStyle/>
        <a:p>
          <a:endParaRPr kumimoji="1" lang="ja-JP" altLang="en-US" kern="1200"/>
        </a:p>
      </dgm:t>
    </dgm:pt>
    <dgm:pt modelId="{04483AF1-348E-43A9-94EC-4A7E02DA9E26}" type="sibTrans" cxnId="{C4C68F88-8C70-4BA1-B267-CD378D5E0BEC}">
      <dgm:prSet/>
      <dgm:spPr/>
      <dgm:t>
        <a:bodyPr/>
        <a:lstStyle/>
        <a:p>
          <a:endParaRPr kumimoji="1" lang="ja-JP" altLang="en-US" kern="1200"/>
        </a:p>
      </dgm:t>
    </dgm:pt>
    <dgm:pt modelId="{B9DE88B1-366F-4872-B0D2-A4F744C4A53F}">
      <dgm:prSet phldrT="[テキスト]"/>
      <dgm:spPr>
        <a:xfrm>
          <a:off x="1995055" y="1810327"/>
          <a:ext cx="1108364" cy="443345"/>
        </a:xfrm>
        <a:solidFill>
          <a:srgbClr val="68BAA5"/>
        </a:solidFill>
        <a:ln>
          <a:solidFill>
            <a:schemeClr val="lt1"/>
          </a:solidFill>
        </a:ln>
        <a:effectLst/>
      </dgm:spPr>
      <dgm:t>
        <a:bodyPr/>
        <a:lstStyle/>
        <a:p>
          <a:r>
            <a:rPr kumimoji="1" lang="ja-JP" altLang="en-US" b="1"/>
            <a:t>2027</a:t>
          </a:r>
        </a:p>
      </dgm:t>
      <dgm:extLst/>
    </dgm:pt>
    <dgm:pt modelId="{F11A27D0-E5C2-4C8A-8104-73306D3C656B}" type="parTrans" cxnId="{A7B7EC57-EC3C-4731-899B-53948F319FA7}">
      <dgm:prSet/>
      <dgm:spPr/>
      <dgm:t>
        <a:bodyPr/>
        <a:lstStyle/>
        <a:p>
          <a:endParaRPr kumimoji="1" lang="ja-JP" altLang="en-US" kern="1200"/>
        </a:p>
      </dgm:t>
    </dgm:pt>
    <dgm:pt modelId="{A4C1108C-3110-4A56-835F-498FDFDD3279}" type="sibTrans" cxnId="{A7B7EC57-EC3C-4731-899B-53948F319FA7}">
      <dgm:prSet/>
      <dgm:spPr/>
      <dgm:t>
        <a:bodyPr/>
        <a:lstStyle/>
        <a:p>
          <a:endParaRPr kumimoji="1" lang="ja-JP" altLang="en-US" kern="1200"/>
        </a:p>
      </dgm:t>
    </dgm:pt>
    <dgm:pt modelId="{9D08E714-7350-4623-9CE0-29603393EB33}">
      <dgm:prSet phldrT="[テキスト]"/>
      <dgm:spPr>
        <a:xfrm>
          <a:off x="2992582" y="1810327"/>
          <a:ext cx="1108364" cy="443345"/>
        </a:xfrm>
        <a:solidFill>
          <a:srgbClr val="68BAA5"/>
        </a:solidFill>
        <a:ln>
          <a:solidFill>
            <a:schemeClr val="lt1"/>
          </a:solidFill>
        </a:ln>
        <a:effectLst/>
      </dgm:spPr>
      <dgm:t>
        <a:bodyPr/>
        <a:lstStyle/>
        <a:p>
          <a:r>
            <a:rPr kumimoji="1" lang="ja-JP" altLang="en-US" b="1"/>
            <a:t>2028</a:t>
          </a:r>
        </a:p>
      </dgm:t>
      <dgm:extLst/>
    </dgm:pt>
    <dgm:pt modelId="{18A75445-3F20-4757-BA99-FF468BB838DF}" type="parTrans" cxnId="{5279A79E-A1BF-4AED-BE8C-A40B6FACDED2}">
      <dgm:prSet/>
      <dgm:spPr/>
      <dgm:t>
        <a:bodyPr/>
        <a:lstStyle/>
        <a:p>
          <a:endParaRPr kumimoji="1" lang="ja-JP" altLang="en-US" kern="1200"/>
        </a:p>
      </dgm:t>
    </dgm:pt>
    <dgm:pt modelId="{6503D608-A5CE-4D51-BF0E-5F1BADA862A1}" type="sibTrans" cxnId="{5279A79E-A1BF-4AED-BE8C-A40B6FACDED2}">
      <dgm:prSet/>
      <dgm:spPr/>
      <dgm:t>
        <a:bodyPr/>
        <a:lstStyle/>
        <a:p>
          <a:endParaRPr kumimoji="1" lang="ja-JP" altLang="en-US" kern="1200"/>
        </a:p>
      </dgm:t>
    </dgm:pt>
    <dgm:pt modelId="{FFC83C6D-4BF5-4014-9049-35B2DEDD5DE9}">
      <dgm:prSet phldrT="[テキスト]"/>
      <dgm:spPr>
        <a:xfrm>
          <a:off x="3990109" y="1810327"/>
          <a:ext cx="1108364" cy="443345"/>
        </a:xfrm>
        <a:solidFill>
          <a:srgbClr val="68BAA5"/>
        </a:solidFill>
        <a:ln>
          <a:solidFill>
            <a:schemeClr val="lt1"/>
          </a:solidFill>
        </a:ln>
        <a:effectLst/>
      </dgm:spPr>
      <dgm:t>
        <a:bodyPr/>
        <a:lstStyle/>
        <a:p>
          <a:r>
            <a:rPr kumimoji="1" lang="ja-JP" altLang="en-US" b="1"/>
            <a:t>2029</a:t>
          </a:r>
        </a:p>
      </dgm:t>
      <dgm:extLst/>
    </dgm:pt>
    <dgm:pt modelId="{B99BBC09-A7AD-4CC9-B438-E5330AC09988}" type="parTrans" cxnId="{DD343E0E-01EA-4A37-927E-04C8E0E2687D}">
      <dgm:prSet/>
      <dgm:spPr/>
      <dgm:t>
        <a:bodyPr/>
        <a:lstStyle/>
        <a:p>
          <a:endParaRPr kumimoji="1" lang="ja-JP" altLang="en-US" kern="1200"/>
        </a:p>
      </dgm:t>
    </dgm:pt>
    <dgm:pt modelId="{AB9F53E0-0CA2-45A7-89ED-AE116D3EB8F6}" type="sibTrans" cxnId="{DD343E0E-01EA-4A37-927E-04C8E0E2687D}">
      <dgm:prSet/>
      <dgm:spPr/>
      <dgm:t>
        <a:bodyPr/>
        <a:lstStyle/>
        <a:p>
          <a:endParaRPr kumimoji="1" lang="ja-JP" altLang="en-US" kern="1200"/>
        </a:p>
      </dgm:t>
    </dgm:pt>
    <dgm:pt modelId="{A72FB540-CC2B-4920-BEBF-FDC0C7D234C3}">
      <dgm:prSet phldrT="[テキスト]"/>
      <dgm:spPr>
        <a:xfrm>
          <a:off x="4987636" y="1810327"/>
          <a:ext cx="1108364" cy="443345"/>
        </a:xfrm>
        <a:solidFill>
          <a:srgbClr val="68BAA5"/>
        </a:solidFill>
        <a:ln>
          <a:solidFill>
            <a:schemeClr val="lt1"/>
          </a:solidFill>
        </a:ln>
        <a:effectLst/>
      </dgm:spPr>
      <dgm:t>
        <a:bodyPr/>
        <a:lstStyle/>
        <a:p>
          <a:r>
            <a:rPr kumimoji="1" lang="ja-JP" altLang="en-US" b="1"/>
            <a:t>2030</a:t>
          </a:r>
        </a:p>
      </dgm:t>
      <dgm:extLst/>
    </dgm:pt>
    <dgm:pt modelId="{8871D403-969A-439F-86B9-685060C4A716}" type="parTrans" cxnId="{61B3AEF0-7AD9-474E-86CD-62849B6220BC}">
      <dgm:prSet/>
      <dgm:spPr/>
      <dgm:t>
        <a:bodyPr/>
        <a:lstStyle/>
        <a:p>
          <a:endParaRPr kumimoji="1" lang="ja-JP" altLang="en-US" kern="1200"/>
        </a:p>
      </dgm:t>
    </dgm:pt>
    <dgm:pt modelId="{A0427812-29FA-4271-AF5D-E7F428D7E748}" type="sibTrans" cxnId="{61B3AEF0-7AD9-474E-86CD-62849B6220BC}">
      <dgm:prSet/>
      <dgm:spPr/>
      <dgm:t>
        <a:bodyPr/>
        <a:lstStyle/>
        <a:p>
          <a:endParaRPr kumimoji="1" lang="ja-JP" altLang="en-US" kern="1200"/>
        </a:p>
      </dgm:t>
    </dgm:pt>
    <dgm:pt modelId="{610B37C0-CAAF-472D-A587-2B21BD558CDD}" type="pres">
      <dgm:prSet presAssocID="{AA8E9CE3-BBE8-42CD-8F24-F622EC8C9DA9}" presName="Name0" presStyleLbl="node0" presStyleIdx="0" presStyleCnt="0">
        <dgm:presLayoutVars>
          <dgm:dir/>
          <dgm:animLvl val="lvl"/>
          <dgm:resizeHandles val="exact"/>
        </dgm:presLayoutVars>
      </dgm:prSet>
      <dgm:spPr/>
    </dgm:pt>
    <dgm:pt modelId="{7AFCCB3C-167F-4B69-8444-83F8C78B2249}" type="pres">
      <dgm:prSet presAssocID="{C0CDF947-F2A9-4914-A60F-1A7E2CFC2E17}" presName="parTxOnly" presStyleLbl="node1" presStyleIdx="0" presStyleCnt="6" custScaleY="81289" custLinFactX="0" custLinFactY="0" custLinFactNeighborX="0" custLinFactNeighborY="-23635">
        <dgm:presLayoutVars>
          <dgm:chMax val="0"/>
          <dgm:chPref val="0"/>
          <dgm:bulletEnabled val="1"/>
        </dgm:presLayoutVars>
      </dgm:prSet>
      <dgm:spPr/>
      <dgm:t>
        <a:bodyPr/>
        <a:lstStyle/>
        <a:p>
          <a:endParaRPr kumimoji="1" lang="ja-JP" altLang="en-US"/>
        </a:p>
      </dgm:t>
    </dgm:pt>
    <dgm:pt modelId="{43E000E2-DC0A-4265-B7F4-9FE976F2E956}" type="pres">
      <dgm:prSet presAssocID="{8B05F3EA-8CF8-4DC0-AB63-7ABE056434CA}" presName="parTxOnlySpace" presStyleLbl="sibTrans2D1" presStyleIdx="0" presStyleCnt="0"/>
      <dgm:spPr/>
    </dgm:pt>
    <dgm:pt modelId="{B0F602F5-33CF-4FFB-BC90-F806AE5B2479}" type="pres">
      <dgm:prSet presAssocID="{A1BEE61B-8429-4F26-8BF5-284576C0D428}" presName="parTxOnly" presStyleLbl="node1" presStyleIdx="1" presStyleCnt="6" custScaleY="81289" custLinFactX="0" custLinFactY="0" custLinFactNeighborX="0" custLinFactNeighborY="-23635">
        <dgm:presLayoutVars>
          <dgm:chMax val="0"/>
          <dgm:chPref val="0"/>
          <dgm:bulletEnabled val="1"/>
        </dgm:presLayoutVars>
      </dgm:prSet>
      <dgm:spPr/>
      <dgm:t>
        <a:bodyPr/>
        <a:lstStyle/>
        <a:p>
          <a:endParaRPr kumimoji="1" lang="ja-JP" altLang="en-US"/>
        </a:p>
      </dgm:t>
    </dgm:pt>
    <dgm:pt modelId="{8DCE2528-EE11-4AE5-9B81-E9CCAA0AFE5F}" type="pres">
      <dgm:prSet presAssocID="{04483AF1-348E-43A9-94EC-4A7E02DA9E26}" presName="parTxOnlySpace" presStyleLbl="sibTrans2D1" presStyleIdx="0" presStyleCnt="0"/>
      <dgm:spPr/>
    </dgm:pt>
    <dgm:pt modelId="{3A01B9EE-CC3D-4C12-B6A0-410F4D947B2E}" type="pres">
      <dgm:prSet presAssocID="{B9DE88B1-366F-4872-B0D2-A4F744C4A53F}" presName="parTxOnly" presStyleLbl="node1" presStyleIdx="2" presStyleCnt="6" custScaleY="81289" custLinFactX="0" custLinFactY="0" custLinFactNeighborX="1" custLinFactNeighborY="-23635">
        <dgm:presLayoutVars>
          <dgm:chMax val="0"/>
          <dgm:chPref val="0"/>
          <dgm:bulletEnabled val="1"/>
        </dgm:presLayoutVars>
      </dgm:prSet>
      <dgm:spPr/>
      <dgm:t>
        <a:bodyPr/>
        <a:lstStyle/>
        <a:p>
          <a:endParaRPr kumimoji="1" lang="ja-JP" altLang="en-US"/>
        </a:p>
      </dgm:t>
    </dgm:pt>
    <dgm:pt modelId="{DD65B801-5395-4580-A85A-FCF40D728B06}" type="pres">
      <dgm:prSet presAssocID="{A4C1108C-3110-4A56-835F-498FDFDD3279}" presName="parTxOnlySpace" presStyleLbl="sibTrans2D1" presStyleIdx="0" presStyleCnt="0"/>
      <dgm:spPr/>
    </dgm:pt>
    <dgm:pt modelId="{EFCA74E5-51B8-4E2E-9DA6-5BEA9D683EA2}" type="pres">
      <dgm:prSet presAssocID="{9D08E714-7350-4623-9CE0-29603393EB33}" presName="parTxOnly" presStyleLbl="node1" presStyleIdx="3" presStyleCnt="6" custScaleY="81289" custLinFactX="0" custLinFactY="0" custLinFactNeighborX="0" custLinFactNeighborY="-23635">
        <dgm:presLayoutVars>
          <dgm:chMax val="0"/>
          <dgm:chPref val="0"/>
          <dgm:bulletEnabled val="1"/>
        </dgm:presLayoutVars>
      </dgm:prSet>
      <dgm:spPr/>
      <dgm:t>
        <a:bodyPr/>
        <a:lstStyle/>
        <a:p>
          <a:endParaRPr kumimoji="1" lang="ja-JP" altLang="en-US"/>
        </a:p>
      </dgm:t>
    </dgm:pt>
    <dgm:pt modelId="{94BAD95E-2D8D-43DB-9A5E-6CB23A1BB38D}" type="pres">
      <dgm:prSet presAssocID="{6503D608-A5CE-4D51-BF0E-5F1BADA862A1}" presName="parTxOnlySpace" presStyleLbl="sibTrans2D1" presStyleIdx="0" presStyleCnt="0"/>
      <dgm:spPr/>
    </dgm:pt>
    <dgm:pt modelId="{E30AF48B-EE7F-4A12-9255-5B9690F9B7DE}" type="pres">
      <dgm:prSet presAssocID="{FFC83C6D-4BF5-4014-9049-35B2DEDD5DE9}" presName="parTxOnly" presStyleLbl="node1" presStyleIdx="4" presStyleCnt="6" custScaleY="81289" custLinFactX="0" custLinFactY="0" custLinFactNeighborX="0" custLinFactNeighborY="-23635">
        <dgm:presLayoutVars>
          <dgm:chMax val="0"/>
          <dgm:chPref val="0"/>
          <dgm:bulletEnabled val="1"/>
        </dgm:presLayoutVars>
      </dgm:prSet>
      <dgm:spPr/>
      <dgm:t>
        <a:bodyPr/>
        <a:lstStyle/>
        <a:p>
          <a:endParaRPr kumimoji="1" lang="ja-JP" altLang="en-US"/>
        </a:p>
      </dgm:t>
    </dgm:pt>
    <dgm:pt modelId="{B9EA14A0-BF6C-452C-BAD6-343290C4C444}" type="pres">
      <dgm:prSet presAssocID="{AB9F53E0-0CA2-45A7-89ED-AE116D3EB8F6}" presName="parTxOnlySpace" presStyleLbl="sibTrans2D1" presStyleIdx="0" presStyleCnt="0"/>
      <dgm:spPr/>
    </dgm:pt>
    <dgm:pt modelId="{CAF36A44-A7CF-4144-AB8A-307B45021915}" type="pres">
      <dgm:prSet presAssocID="{A72FB540-CC2B-4920-BEBF-FDC0C7D234C3}" presName="parTxOnly" presStyleLbl="node1" presStyleIdx="5" presStyleCnt="6" custScaleY="81289" custLinFactX="0" custLinFactY="0" custLinFactNeighborX="0" custLinFactNeighborY="-23635">
        <dgm:presLayoutVars>
          <dgm:chMax val="0"/>
          <dgm:chPref val="0"/>
          <dgm:bulletEnabled val="1"/>
        </dgm:presLayoutVars>
      </dgm:prSet>
      <dgm:spPr/>
      <dgm:t>
        <a:bodyPr/>
        <a:lstStyle/>
        <a:p>
          <a:endParaRPr kumimoji="1" lang="ja-JP" altLang="en-US"/>
        </a:p>
      </dgm:t>
    </dgm:pt>
  </dgm:ptLst>
  <dgm:cxnLst>
    <dgm:cxn modelId="{A7B7EC57-EC3C-4731-899B-53948F319FA7}" srcId="{AA8E9CE3-BBE8-42CD-8F24-F622EC8C9DA9}" destId="{B9DE88B1-366F-4872-B0D2-A4F744C4A53F}" srcOrd="2" destOrd="0" parTransId="{F11A27D0-E5C2-4C8A-8104-73306D3C656B}" sibTransId="{A4C1108C-3110-4A56-835F-498FDFDD3279}"/>
    <dgm:cxn modelId="{A44F78F8-0985-4F17-9364-ADC641A87B89}" type="presOf" srcId="{A1BEE61B-8429-4F26-8BF5-284576C0D428}" destId="{B0F602F5-33CF-4FFB-BC90-F806AE5B2479}" srcOrd="0" destOrd="0" presId="urn:microsoft.com/office/officeart/2005/8/layout/chevron1#1"/>
    <dgm:cxn modelId="{61B3AEF0-7AD9-474E-86CD-62849B6220BC}" srcId="{AA8E9CE3-BBE8-42CD-8F24-F622EC8C9DA9}" destId="{A72FB540-CC2B-4920-BEBF-FDC0C7D234C3}" srcOrd="5" destOrd="0" parTransId="{8871D403-969A-439F-86B9-685060C4A716}" sibTransId="{A0427812-29FA-4271-AF5D-E7F428D7E748}"/>
    <dgm:cxn modelId="{094CA05D-AC97-489A-80BA-0C5E40A54E19}" type="presOf" srcId="{B9DE88B1-366F-4872-B0D2-A4F744C4A53F}" destId="{3A01B9EE-CC3D-4C12-B6A0-410F4D947B2E}" srcOrd="0" destOrd="0" presId="urn:microsoft.com/office/officeart/2005/8/layout/chevron1#1"/>
    <dgm:cxn modelId="{DD343E0E-01EA-4A37-927E-04C8E0E2687D}" srcId="{AA8E9CE3-BBE8-42CD-8F24-F622EC8C9DA9}" destId="{FFC83C6D-4BF5-4014-9049-35B2DEDD5DE9}" srcOrd="4" destOrd="0" parTransId="{B99BBC09-A7AD-4CC9-B438-E5330AC09988}" sibTransId="{AB9F53E0-0CA2-45A7-89ED-AE116D3EB8F6}"/>
    <dgm:cxn modelId="{EDB3DA56-9001-4C1B-8FD4-F57AFCFF13B7}" srcId="{AA8E9CE3-BBE8-42CD-8F24-F622EC8C9DA9}" destId="{C0CDF947-F2A9-4914-A60F-1A7E2CFC2E17}" srcOrd="0" destOrd="0" parTransId="{E4F1BA4C-FB39-4DB7-A4D9-2252FC9B9171}" sibTransId="{8B05F3EA-8CF8-4DC0-AB63-7ABE056434CA}"/>
    <dgm:cxn modelId="{3079677E-5799-42B0-A291-9CAF0313BB5E}" type="presOf" srcId="{C0CDF947-F2A9-4914-A60F-1A7E2CFC2E17}" destId="{7AFCCB3C-167F-4B69-8444-83F8C78B2249}" srcOrd="0" destOrd="0" presId="urn:microsoft.com/office/officeart/2005/8/layout/chevron1#1"/>
    <dgm:cxn modelId="{C4C68F88-8C70-4BA1-B267-CD378D5E0BEC}" srcId="{AA8E9CE3-BBE8-42CD-8F24-F622EC8C9DA9}" destId="{A1BEE61B-8429-4F26-8BF5-284576C0D428}" srcOrd="1" destOrd="0" parTransId="{8D73E4FE-4CCF-4783-AA7B-F80D3C6BE1E8}" sibTransId="{04483AF1-348E-43A9-94EC-4A7E02DA9E26}"/>
    <dgm:cxn modelId="{9B0AF7D7-6338-4E95-A61F-D1553C0597AF}" type="presOf" srcId="{A72FB540-CC2B-4920-BEBF-FDC0C7D234C3}" destId="{CAF36A44-A7CF-4144-AB8A-307B45021915}" srcOrd="0" destOrd="0" presId="urn:microsoft.com/office/officeart/2005/8/layout/chevron1#1"/>
    <dgm:cxn modelId="{A4DB6E2D-551C-433B-A1A0-47A2703D1C0B}" type="presOf" srcId="{AA8E9CE3-BBE8-42CD-8F24-F622EC8C9DA9}" destId="{610B37C0-CAAF-472D-A587-2B21BD558CDD}" srcOrd="0" destOrd="0" presId="urn:microsoft.com/office/officeart/2005/8/layout/chevron1#1"/>
    <dgm:cxn modelId="{406D7251-4F8C-44FA-820B-31F389B49BC8}" type="presOf" srcId="{FFC83C6D-4BF5-4014-9049-35B2DEDD5DE9}" destId="{E30AF48B-EE7F-4A12-9255-5B9690F9B7DE}" srcOrd="0" destOrd="0" presId="urn:microsoft.com/office/officeart/2005/8/layout/chevron1#1"/>
    <dgm:cxn modelId="{EB674184-ACAB-4286-A569-B1293A3980F5}" type="presOf" srcId="{9D08E714-7350-4623-9CE0-29603393EB33}" destId="{EFCA74E5-51B8-4E2E-9DA6-5BEA9D683EA2}" srcOrd="0" destOrd="0" presId="urn:microsoft.com/office/officeart/2005/8/layout/chevron1#1"/>
    <dgm:cxn modelId="{5279A79E-A1BF-4AED-BE8C-A40B6FACDED2}" srcId="{AA8E9CE3-BBE8-42CD-8F24-F622EC8C9DA9}" destId="{9D08E714-7350-4623-9CE0-29603393EB33}" srcOrd="3" destOrd="0" parTransId="{18A75445-3F20-4757-BA99-FF468BB838DF}" sibTransId="{6503D608-A5CE-4D51-BF0E-5F1BADA862A1}"/>
    <dgm:cxn modelId="{6AEA9CFF-60D3-473C-BBE5-C93790ADF34C}" type="presParOf" srcId="{610B37C0-CAAF-472D-A587-2B21BD558CDD}" destId="{7AFCCB3C-167F-4B69-8444-83F8C78B2249}" srcOrd="0" destOrd="0" presId="urn:microsoft.com/office/officeart/2005/8/layout/chevron1#1"/>
    <dgm:cxn modelId="{19842C59-432D-41F3-9345-90E7C8F49E15}" type="presParOf" srcId="{610B37C0-CAAF-472D-A587-2B21BD558CDD}" destId="{43E000E2-DC0A-4265-B7F4-9FE976F2E956}" srcOrd="1" destOrd="0" presId="urn:microsoft.com/office/officeart/2005/8/layout/chevron1#1"/>
    <dgm:cxn modelId="{D0E437F2-9A27-48A5-9625-E250AE773461}" type="presParOf" srcId="{610B37C0-CAAF-472D-A587-2B21BD558CDD}" destId="{B0F602F5-33CF-4FFB-BC90-F806AE5B2479}" srcOrd="2" destOrd="0" presId="urn:microsoft.com/office/officeart/2005/8/layout/chevron1#1"/>
    <dgm:cxn modelId="{FEE7D43B-47F1-40F6-AC68-5C5A1F9B3FE8}" type="presParOf" srcId="{610B37C0-CAAF-472D-A587-2B21BD558CDD}" destId="{8DCE2528-EE11-4AE5-9B81-E9CCAA0AFE5F}" srcOrd="3" destOrd="0" presId="urn:microsoft.com/office/officeart/2005/8/layout/chevron1#1"/>
    <dgm:cxn modelId="{8B3FF803-921D-48C0-B24A-76958E927646}" type="presParOf" srcId="{610B37C0-CAAF-472D-A587-2B21BD558CDD}" destId="{3A01B9EE-CC3D-4C12-B6A0-410F4D947B2E}" srcOrd="4" destOrd="0" presId="urn:microsoft.com/office/officeart/2005/8/layout/chevron1#1"/>
    <dgm:cxn modelId="{BF57B242-DB17-4165-8D04-FDFE97C3AFBE}" type="presParOf" srcId="{610B37C0-CAAF-472D-A587-2B21BD558CDD}" destId="{DD65B801-5395-4580-A85A-FCF40D728B06}" srcOrd="5" destOrd="0" presId="urn:microsoft.com/office/officeart/2005/8/layout/chevron1#1"/>
    <dgm:cxn modelId="{AE9FD358-A2C4-4685-9EB8-3A87671BECE8}" type="presParOf" srcId="{610B37C0-CAAF-472D-A587-2B21BD558CDD}" destId="{EFCA74E5-51B8-4E2E-9DA6-5BEA9D683EA2}" srcOrd="6" destOrd="0" presId="urn:microsoft.com/office/officeart/2005/8/layout/chevron1#1"/>
    <dgm:cxn modelId="{2F76723A-5430-499B-A734-C998F755F9B0}" type="presParOf" srcId="{610B37C0-CAAF-472D-A587-2B21BD558CDD}" destId="{94BAD95E-2D8D-43DB-9A5E-6CB23A1BB38D}" srcOrd="7" destOrd="0" presId="urn:microsoft.com/office/officeart/2005/8/layout/chevron1#1"/>
    <dgm:cxn modelId="{BDBA1ECF-8F44-4F63-A3E9-2C08338630E0}" type="presParOf" srcId="{610B37C0-CAAF-472D-A587-2B21BD558CDD}" destId="{E30AF48B-EE7F-4A12-9255-5B9690F9B7DE}" srcOrd="8" destOrd="0" presId="urn:microsoft.com/office/officeart/2005/8/layout/chevron1#1"/>
    <dgm:cxn modelId="{77515544-33B6-45EE-A278-C63D8D10E559}" type="presParOf" srcId="{610B37C0-CAAF-472D-A587-2B21BD558CDD}" destId="{B9EA14A0-BF6C-452C-BAD6-343290C4C444}" srcOrd="9" destOrd="0" presId="urn:microsoft.com/office/officeart/2005/8/layout/chevron1#1"/>
    <dgm:cxn modelId="{785C1A69-970B-4492-92E7-DE11E4DE59BA}" type="presParOf" srcId="{610B37C0-CAAF-472D-A587-2B21BD558CDD}" destId="{CAF36A44-A7CF-4144-AB8A-307B45021915}" srcOrd="10" destOrd="0" presId="urn:microsoft.com/office/officeart/2005/8/layout/chevron1#1"/>
  </dgm:cxnLst>
  <dgm:bg/>
  <dgm:whole>
    <a:ln>
      <a:noFill/>
    </a:ln>
  </dgm:whole>
  <dgm:extLst>
    <a:ext uri="http://schemas.microsoft.com/office/drawing/2008/diagram">
      <dsp:dataModelExt xmlns:dsp="http://schemas.microsoft.com/office/drawing/2008/diagram" relId="rId6" minVer="http://schemas.microsoft.com/office/drawing/2008/diagram"/>
    </a:ext>
  </dgm:extLst>
</dgm:dataModel>
</file>

<file path=ppt/diagrams/data2.xml><?xml version="1.0" encoding="utf-8"?>
<dgm:dataModel xmlns:dgm="http://schemas.openxmlformats.org/drawingml/2006/diagram" xmlns:a="http://schemas.openxmlformats.org/drawingml/2006/main">
  <dgm:ptLst>
    <dgm:pt modelId="{AA8E9CE3-BBE8-42CD-8F24-F622EC8C9DA9}" type="doc">
      <dgm:prSet loTypeId="urn:microsoft.com/office/officeart/2005/8/layout/chevron1#2" loCatId="process" qsTypeId="urn:microsoft.com/office/officeart/2005/8/quickstyle/simple1" qsCatId="simple" csTypeId="urn:microsoft.com/office/officeart/2005/8/colors/accent1_2#2" csCatId="accent1" phldr="1"/>
      <dgm:spPr/>
    </dgm:pt>
    <dgm:pt modelId="{C0CDF947-F2A9-4914-A60F-1A7E2CFC2E17}">
      <dgm:prSet phldrT="[テキスト]"/>
      <dgm:spPr>
        <a:xfrm>
          <a:off x="0" y="1810327"/>
          <a:ext cx="1108364" cy="443345"/>
        </a:xfrm>
        <a:solidFill>
          <a:srgbClr val="68BAA5"/>
        </a:solidFill>
        <a:ln>
          <a:solidFill>
            <a:schemeClr val="lt1"/>
          </a:solidFill>
        </a:ln>
        <a:effectLst/>
      </dgm:spPr>
      <dgm:t>
        <a:bodyPr/>
        <a:lstStyle/>
        <a:p>
          <a:r>
            <a:rPr kumimoji="1" lang="ja-JP" altLang="en-US" b="1"/>
            <a:t>2025</a:t>
          </a:r>
        </a:p>
      </dgm:t>
      <dgm:extLst/>
    </dgm:pt>
    <dgm:pt modelId="{E4F1BA4C-FB39-4DB7-A4D9-2252FC9B9171}" type="parTrans" cxnId="{B6E661F4-4C32-4ADB-BD35-98112BE4531A}">
      <dgm:prSet/>
      <dgm:spPr/>
    </dgm:pt>
    <dgm:pt modelId="{8B05F3EA-8CF8-4DC0-AB63-7ABE056434CA}" type="sibTrans" cxnId="{B6E661F4-4C32-4ADB-BD35-98112BE4531A}">
      <dgm:prSet/>
      <dgm:spPr/>
    </dgm:pt>
    <dgm:pt modelId="{A1BEE61B-8429-4F26-8BF5-284576C0D428}">
      <dgm:prSet phldrT="[テキスト]"/>
      <dgm:spPr>
        <a:xfrm>
          <a:off x="997527" y="1810327"/>
          <a:ext cx="1108364" cy="443345"/>
        </a:xfrm>
        <a:solidFill>
          <a:srgbClr val="68BAA5"/>
        </a:solidFill>
        <a:ln>
          <a:solidFill>
            <a:schemeClr val="lt1"/>
          </a:solidFill>
        </a:ln>
        <a:effectLst/>
      </dgm:spPr>
      <dgm:t>
        <a:bodyPr/>
        <a:lstStyle/>
        <a:p>
          <a:r>
            <a:rPr kumimoji="1" lang="ja-JP" altLang="en-US" b="1"/>
            <a:t>2026</a:t>
          </a:r>
        </a:p>
      </dgm:t>
      <dgm:extLst/>
    </dgm:pt>
    <dgm:pt modelId="{8D73E4FE-4CCF-4783-AA7B-F80D3C6BE1E8}" type="parTrans" cxnId="{582D024F-C2B7-443C-A160-198132D63D4A}">
      <dgm:prSet/>
      <dgm:spPr/>
      <dgm:t>
        <a:bodyPr/>
        <a:lstStyle/>
        <a:p>
          <a:endParaRPr kumimoji="1" lang="ja-JP" altLang="en-US" kern="1200"/>
        </a:p>
      </dgm:t>
    </dgm:pt>
    <dgm:pt modelId="{04483AF1-348E-43A9-94EC-4A7E02DA9E26}" type="sibTrans" cxnId="{582D024F-C2B7-443C-A160-198132D63D4A}">
      <dgm:prSet/>
      <dgm:spPr/>
      <dgm:t>
        <a:bodyPr/>
        <a:lstStyle/>
        <a:p>
          <a:endParaRPr kumimoji="1" lang="ja-JP" altLang="en-US" kern="1200"/>
        </a:p>
      </dgm:t>
    </dgm:pt>
    <dgm:pt modelId="{B9DE88B1-366F-4872-B0D2-A4F744C4A53F}">
      <dgm:prSet phldrT="[テキスト]"/>
      <dgm:spPr>
        <a:xfrm>
          <a:off x="1995055" y="1810327"/>
          <a:ext cx="1108364" cy="443345"/>
        </a:xfrm>
        <a:solidFill>
          <a:srgbClr val="68BAA5"/>
        </a:solidFill>
        <a:ln>
          <a:solidFill>
            <a:schemeClr val="lt1"/>
          </a:solidFill>
        </a:ln>
        <a:effectLst/>
      </dgm:spPr>
      <dgm:t>
        <a:bodyPr/>
        <a:lstStyle/>
        <a:p>
          <a:r>
            <a:rPr kumimoji="1" lang="ja-JP" altLang="en-US" b="1"/>
            <a:t>2027</a:t>
          </a:r>
        </a:p>
      </dgm:t>
      <dgm:extLst/>
    </dgm:pt>
    <dgm:pt modelId="{F11A27D0-E5C2-4C8A-8104-73306D3C656B}" type="parTrans" cxnId="{448581CD-90BB-4BE5-9C4C-7E3F010E46B9}">
      <dgm:prSet/>
      <dgm:spPr/>
      <dgm:t>
        <a:bodyPr/>
        <a:lstStyle/>
        <a:p>
          <a:endParaRPr kumimoji="1" lang="ja-JP" altLang="en-US" kern="1200"/>
        </a:p>
      </dgm:t>
    </dgm:pt>
    <dgm:pt modelId="{A4C1108C-3110-4A56-835F-498FDFDD3279}" type="sibTrans" cxnId="{448581CD-90BB-4BE5-9C4C-7E3F010E46B9}">
      <dgm:prSet/>
      <dgm:spPr/>
      <dgm:t>
        <a:bodyPr/>
        <a:lstStyle/>
        <a:p>
          <a:endParaRPr kumimoji="1" lang="ja-JP" altLang="en-US" kern="1200"/>
        </a:p>
      </dgm:t>
    </dgm:pt>
    <dgm:pt modelId="{9D08E714-7350-4623-9CE0-29603393EB33}">
      <dgm:prSet phldrT="[テキスト]"/>
      <dgm:spPr>
        <a:xfrm>
          <a:off x="2992582" y="1810327"/>
          <a:ext cx="1108364" cy="443345"/>
        </a:xfrm>
        <a:solidFill>
          <a:srgbClr val="68BAA5"/>
        </a:solidFill>
        <a:ln>
          <a:solidFill>
            <a:schemeClr val="lt1"/>
          </a:solidFill>
        </a:ln>
        <a:effectLst/>
      </dgm:spPr>
      <dgm:t>
        <a:bodyPr/>
        <a:lstStyle/>
        <a:p>
          <a:r>
            <a:rPr kumimoji="1" lang="ja-JP" altLang="en-US" b="1"/>
            <a:t>2028</a:t>
          </a:r>
        </a:p>
      </dgm:t>
      <dgm:extLst/>
    </dgm:pt>
    <dgm:pt modelId="{18A75445-3F20-4757-BA99-FF468BB838DF}" type="parTrans" cxnId="{B3682319-B2B6-4B2D-AEB3-6E1A1D5F769D}">
      <dgm:prSet/>
      <dgm:spPr/>
      <dgm:t>
        <a:bodyPr/>
        <a:lstStyle/>
        <a:p>
          <a:endParaRPr kumimoji="1" lang="ja-JP" altLang="en-US" kern="1200"/>
        </a:p>
      </dgm:t>
    </dgm:pt>
    <dgm:pt modelId="{6503D608-A5CE-4D51-BF0E-5F1BADA862A1}" type="sibTrans" cxnId="{B3682319-B2B6-4B2D-AEB3-6E1A1D5F769D}">
      <dgm:prSet/>
      <dgm:spPr/>
      <dgm:t>
        <a:bodyPr/>
        <a:lstStyle/>
        <a:p>
          <a:endParaRPr kumimoji="1" lang="ja-JP" altLang="en-US" kern="1200"/>
        </a:p>
      </dgm:t>
    </dgm:pt>
    <dgm:pt modelId="{FFC83C6D-4BF5-4014-9049-35B2DEDD5DE9}">
      <dgm:prSet phldrT="[テキスト]"/>
      <dgm:spPr>
        <a:xfrm>
          <a:off x="3990109" y="1810327"/>
          <a:ext cx="1108364" cy="443345"/>
        </a:xfrm>
        <a:solidFill>
          <a:srgbClr val="68BAA5"/>
        </a:solidFill>
        <a:ln>
          <a:solidFill>
            <a:schemeClr val="lt1"/>
          </a:solidFill>
        </a:ln>
        <a:effectLst/>
      </dgm:spPr>
      <dgm:t>
        <a:bodyPr/>
        <a:lstStyle/>
        <a:p>
          <a:r>
            <a:rPr kumimoji="1" lang="ja-JP" altLang="en-US" b="1"/>
            <a:t>2029</a:t>
          </a:r>
        </a:p>
      </dgm:t>
      <dgm:extLst/>
    </dgm:pt>
    <dgm:pt modelId="{B99BBC09-A7AD-4CC9-B438-E5330AC09988}" type="parTrans" cxnId="{70C421C0-4665-40F4-A631-00CB331B51B4}">
      <dgm:prSet/>
      <dgm:spPr/>
      <dgm:t>
        <a:bodyPr/>
        <a:lstStyle/>
        <a:p>
          <a:endParaRPr kumimoji="1" lang="ja-JP" altLang="en-US" kern="1200"/>
        </a:p>
      </dgm:t>
    </dgm:pt>
    <dgm:pt modelId="{AB9F53E0-0CA2-45A7-89ED-AE116D3EB8F6}" type="sibTrans" cxnId="{70C421C0-4665-40F4-A631-00CB331B51B4}">
      <dgm:prSet/>
      <dgm:spPr/>
      <dgm:t>
        <a:bodyPr/>
        <a:lstStyle/>
        <a:p>
          <a:endParaRPr kumimoji="1" lang="ja-JP" altLang="en-US" kern="1200"/>
        </a:p>
      </dgm:t>
    </dgm:pt>
    <dgm:pt modelId="{A72FB540-CC2B-4920-BEBF-FDC0C7D234C3}">
      <dgm:prSet phldrT="[テキスト]"/>
      <dgm:spPr>
        <a:xfrm>
          <a:off x="4987636" y="1810327"/>
          <a:ext cx="1108364" cy="443345"/>
        </a:xfrm>
        <a:solidFill>
          <a:srgbClr val="68BAA5"/>
        </a:solidFill>
        <a:ln>
          <a:solidFill>
            <a:schemeClr val="lt1"/>
          </a:solidFill>
        </a:ln>
        <a:effectLst/>
      </dgm:spPr>
      <dgm:t>
        <a:bodyPr/>
        <a:lstStyle/>
        <a:p>
          <a:r>
            <a:rPr kumimoji="1" lang="ja-JP" altLang="en-US" b="1"/>
            <a:t>2030</a:t>
          </a:r>
        </a:p>
      </dgm:t>
      <dgm:extLst/>
    </dgm:pt>
    <dgm:pt modelId="{8871D403-969A-439F-86B9-685060C4A716}" type="parTrans" cxnId="{E012344A-1686-4BF6-8F76-F1E72929375E}">
      <dgm:prSet/>
      <dgm:spPr/>
      <dgm:t>
        <a:bodyPr/>
        <a:lstStyle/>
        <a:p>
          <a:endParaRPr kumimoji="1" lang="ja-JP" altLang="en-US" kern="1200"/>
        </a:p>
      </dgm:t>
    </dgm:pt>
    <dgm:pt modelId="{A0427812-29FA-4271-AF5D-E7F428D7E748}" type="sibTrans" cxnId="{E012344A-1686-4BF6-8F76-F1E72929375E}">
      <dgm:prSet/>
      <dgm:spPr/>
      <dgm:t>
        <a:bodyPr/>
        <a:lstStyle/>
        <a:p>
          <a:endParaRPr kumimoji="1" lang="ja-JP" altLang="en-US" kern="1200"/>
        </a:p>
      </dgm:t>
    </dgm:pt>
    <dgm:pt modelId="{610B37C0-CAAF-472D-A587-2B21BD558CDD}" type="pres">
      <dgm:prSet presAssocID="{AA8E9CE3-BBE8-42CD-8F24-F622EC8C9DA9}" presName="Name0" presStyleLbl="node0" presStyleIdx="0" presStyleCnt="0">
        <dgm:presLayoutVars>
          <dgm:dir/>
          <dgm:animLvl val="lvl"/>
          <dgm:resizeHandles val="exact"/>
        </dgm:presLayoutVars>
      </dgm:prSet>
      <dgm:spPr/>
    </dgm:pt>
    <dgm:pt modelId="{7AFCCB3C-167F-4B69-8444-83F8C78B2249}" type="pres">
      <dgm:prSet presAssocID="{C0CDF947-F2A9-4914-A60F-1A7E2CFC2E17}" presName="parTxOnly" presStyleLbl="node1" presStyleIdx="0" presStyleCnt="6" custScaleY="81201" custLinFactX="0" custLinFactY="0" custLinFactNeighborX="0" custLinFactNeighborY="-23909">
        <dgm:presLayoutVars>
          <dgm:chMax val="0"/>
          <dgm:chPref val="0"/>
          <dgm:bulletEnabled val="1"/>
        </dgm:presLayoutVars>
      </dgm:prSet>
      <dgm:spPr/>
      <dgm:t>
        <a:bodyPr/>
        <a:lstStyle/>
        <a:p>
          <a:endParaRPr kumimoji="1" lang="ja-JP" altLang="en-US"/>
        </a:p>
      </dgm:t>
    </dgm:pt>
    <dgm:pt modelId="{43E000E2-DC0A-4265-B7F4-9FE976F2E956}" type="pres">
      <dgm:prSet presAssocID="{8B05F3EA-8CF8-4DC0-AB63-7ABE056434CA}" presName="parTxOnlySpace" presStyleLbl="sibTrans2D1" presStyleIdx="0" presStyleCnt="0"/>
      <dgm:spPr/>
    </dgm:pt>
    <dgm:pt modelId="{B0F602F5-33CF-4FFB-BC90-F806AE5B2479}" type="pres">
      <dgm:prSet presAssocID="{A1BEE61B-8429-4F26-8BF5-284576C0D428}" presName="parTxOnly" presStyleLbl="node1" presStyleIdx="1" presStyleCnt="6" custScaleY="81201" custLinFactX="0" custLinFactY="0" custLinFactNeighborX="0" custLinFactNeighborY="-23909">
        <dgm:presLayoutVars>
          <dgm:chMax val="0"/>
          <dgm:chPref val="0"/>
          <dgm:bulletEnabled val="1"/>
        </dgm:presLayoutVars>
      </dgm:prSet>
      <dgm:spPr/>
      <dgm:t>
        <a:bodyPr/>
        <a:lstStyle/>
        <a:p>
          <a:endParaRPr kumimoji="1" lang="ja-JP" altLang="en-US"/>
        </a:p>
      </dgm:t>
    </dgm:pt>
    <dgm:pt modelId="{8DCE2528-EE11-4AE5-9B81-E9CCAA0AFE5F}" type="pres">
      <dgm:prSet presAssocID="{04483AF1-348E-43A9-94EC-4A7E02DA9E26}" presName="parTxOnlySpace" presStyleLbl="sibTrans2D1" presStyleIdx="0" presStyleCnt="0"/>
      <dgm:spPr/>
    </dgm:pt>
    <dgm:pt modelId="{3A01B9EE-CC3D-4C12-B6A0-410F4D947B2E}" type="pres">
      <dgm:prSet presAssocID="{B9DE88B1-366F-4872-B0D2-A4F744C4A53F}" presName="parTxOnly" presStyleLbl="node1" presStyleIdx="2" presStyleCnt="6" custScaleY="81201" custLinFactX="0" custLinFactY="0" custLinFactNeighborX="1" custLinFactNeighborY="-23909">
        <dgm:presLayoutVars>
          <dgm:chMax val="0"/>
          <dgm:chPref val="0"/>
          <dgm:bulletEnabled val="1"/>
        </dgm:presLayoutVars>
      </dgm:prSet>
      <dgm:spPr/>
      <dgm:t>
        <a:bodyPr/>
        <a:lstStyle/>
        <a:p>
          <a:endParaRPr kumimoji="1" lang="ja-JP" altLang="en-US"/>
        </a:p>
      </dgm:t>
    </dgm:pt>
    <dgm:pt modelId="{DD65B801-5395-4580-A85A-FCF40D728B06}" type="pres">
      <dgm:prSet presAssocID="{A4C1108C-3110-4A56-835F-498FDFDD3279}" presName="parTxOnlySpace" presStyleLbl="sibTrans2D1" presStyleIdx="0" presStyleCnt="0"/>
      <dgm:spPr/>
    </dgm:pt>
    <dgm:pt modelId="{EFCA74E5-51B8-4E2E-9DA6-5BEA9D683EA2}" type="pres">
      <dgm:prSet presAssocID="{9D08E714-7350-4623-9CE0-29603393EB33}" presName="parTxOnly" presStyleLbl="node1" presStyleIdx="3" presStyleCnt="6" custScaleY="81201" custLinFactX="0" custLinFactY="0" custLinFactNeighborX="0" custLinFactNeighborY="-23909">
        <dgm:presLayoutVars>
          <dgm:chMax val="0"/>
          <dgm:chPref val="0"/>
          <dgm:bulletEnabled val="1"/>
        </dgm:presLayoutVars>
      </dgm:prSet>
      <dgm:spPr/>
      <dgm:t>
        <a:bodyPr/>
        <a:lstStyle/>
        <a:p>
          <a:endParaRPr kumimoji="1" lang="ja-JP" altLang="en-US"/>
        </a:p>
      </dgm:t>
    </dgm:pt>
    <dgm:pt modelId="{94BAD95E-2D8D-43DB-9A5E-6CB23A1BB38D}" type="pres">
      <dgm:prSet presAssocID="{6503D608-A5CE-4D51-BF0E-5F1BADA862A1}" presName="parTxOnlySpace" presStyleLbl="sibTrans2D1" presStyleIdx="0" presStyleCnt="0"/>
      <dgm:spPr/>
    </dgm:pt>
    <dgm:pt modelId="{E30AF48B-EE7F-4A12-9255-5B9690F9B7DE}" type="pres">
      <dgm:prSet presAssocID="{FFC83C6D-4BF5-4014-9049-35B2DEDD5DE9}" presName="parTxOnly" presStyleLbl="node1" presStyleIdx="4" presStyleCnt="6" custScaleY="81201" custLinFactX="0" custLinFactY="0" custLinFactNeighborX="0" custLinFactNeighborY="-23909">
        <dgm:presLayoutVars>
          <dgm:chMax val="0"/>
          <dgm:chPref val="0"/>
          <dgm:bulletEnabled val="1"/>
        </dgm:presLayoutVars>
      </dgm:prSet>
      <dgm:spPr/>
      <dgm:t>
        <a:bodyPr/>
        <a:lstStyle/>
        <a:p>
          <a:endParaRPr kumimoji="1" lang="ja-JP" altLang="en-US"/>
        </a:p>
      </dgm:t>
    </dgm:pt>
    <dgm:pt modelId="{B9EA14A0-BF6C-452C-BAD6-343290C4C444}" type="pres">
      <dgm:prSet presAssocID="{AB9F53E0-0CA2-45A7-89ED-AE116D3EB8F6}" presName="parTxOnlySpace" presStyleLbl="sibTrans2D1" presStyleIdx="0" presStyleCnt="0"/>
      <dgm:spPr/>
    </dgm:pt>
    <dgm:pt modelId="{CAF36A44-A7CF-4144-AB8A-307B45021915}" type="pres">
      <dgm:prSet presAssocID="{A72FB540-CC2B-4920-BEBF-FDC0C7D234C3}" presName="parTxOnly" presStyleLbl="node1" presStyleIdx="5" presStyleCnt="6" custScaleY="81201" custLinFactX="0" custLinFactY="0" custLinFactNeighborX="0" custLinFactNeighborY="-23909">
        <dgm:presLayoutVars>
          <dgm:chMax val="0"/>
          <dgm:chPref val="0"/>
          <dgm:bulletEnabled val="1"/>
        </dgm:presLayoutVars>
      </dgm:prSet>
      <dgm:spPr/>
      <dgm:t>
        <a:bodyPr/>
        <a:lstStyle/>
        <a:p>
          <a:endParaRPr kumimoji="1" lang="ja-JP" altLang="en-US"/>
        </a:p>
      </dgm:t>
    </dgm:pt>
  </dgm:ptLst>
  <dgm:cxnLst>
    <dgm:cxn modelId="{FC26C599-CD78-49BD-924A-BCD9F6E27280}" type="presOf" srcId="{C0CDF947-F2A9-4914-A60F-1A7E2CFC2E17}" destId="{7AFCCB3C-167F-4B69-8444-83F8C78B2249}" srcOrd="0" destOrd="0" presId="urn:microsoft.com/office/officeart/2005/8/layout/chevron1#2"/>
    <dgm:cxn modelId="{C4FB75C7-2179-4BEE-ACEE-8939082681BE}" type="presOf" srcId="{B9DE88B1-366F-4872-B0D2-A4F744C4A53F}" destId="{3A01B9EE-CC3D-4C12-B6A0-410F4D947B2E}" srcOrd="0" destOrd="0" presId="urn:microsoft.com/office/officeart/2005/8/layout/chevron1#2"/>
    <dgm:cxn modelId="{784D7B5B-607A-47D9-B98B-C4ABBF023CDE}" type="presOf" srcId="{A72FB540-CC2B-4920-BEBF-FDC0C7D234C3}" destId="{CAF36A44-A7CF-4144-AB8A-307B45021915}" srcOrd="0" destOrd="0" presId="urn:microsoft.com/office/officeart/2005/8/layout/chevron1#2"/>
    <dgm:cxn modelId="{E012344A-1686-4BF6-8F76-F1E72929375E}" srcId="{AA8E9CE3-BBE8-42CD-8F24-F622EC8C9DA9}" destId="{A72FB540-CC2B-4920-BEBF-FDC0C7D234C3}" srcOrd="5" destOrd="0" parTransId="{8871D403-969A-439F-86B9-685060C4A716}" sibTransId="{A0427812-29FA-4271-AF5D-E7F428D7E748}"/>
    <dgm:cxn modelId="{70C421C0-4665-40F4-A631-00CB331B51B4}" srcId="{AA8E9CE3-BBE8-42CD-8F24-F622EC8C9DA9}" destId="{FFC83C6D-4BF5-4014-9049-35B2DEDD5DE9}" srcOrd="4" destOrd="0" parTransId="{B99BBC09-A7AD-4CC9-B438-E5330AC09988}" sibTransId="{AB9F53E0-0CA2-45A7-89ED-AE116D3EB8F6}"/>
    <dgm:cxn modelId="{B3682319-B2B6-4B2D-AEB3-6E1A1D5F769D}" srcId="{AA8E9CE3-BBE8-42CD-8F24-F622EC8C9DA9}" destId="{9D08E714-7350-4623-9CE0-29603393EB33}" srcOrd="3" destOrd="0" parTransId="{18A75445-3F20-4757-BA99-FF468BB838DF}" sibTransId="{6503D608-A5CE-4D51-BF0E-5F1BADA862A1}"/>
    <dgm:cxn modelId="{B8A02F80-03B6-445D-BE2C-74773F8A0F97}" type="presOf" srcId="{9D08E714-7350-4623-9CE0-29603393EB33}" destId="{EFCA74E5-51B8-4E2E-9DA6-5BEA9D683EA2}" srcOrd="0" destOrd="0" presId="urn:microsoft.com/office/officeart/2005/8/layout/chevron1#2"/>
    <dgm:cxn modelId="{448581CD-90BB-4BE5-9C4C-7E3F010E46B9}" srcId="{AA8E9CE3-BBE8-42CD-8F24-F622EC8C9DA9}" destId="{B9DE88B1-366F-4872-B0D2-A4F744C4A53F}" srcOrd="2" destOrd="0" parTransId="{F11A27D0-E5C2-4C8A-8104-73306D3C656B}" sibTransId="{A4C1108C-3110-4A56-835F-498FDFDD3279}"/>
    <dgm:cxn modelId="{EB6742CB-3B0A-42B1-80D7-8D9A18C0712E}" type="presOf" srcId="{A1BEE61B-8429-4F26-8BF5-284576C0D428}" destId="{B0F602F5-33CF-4FFB-BC90-F806AE5B2479}" srcOrd="0" destOrd="0" presId="urn:microsoft.com/office/officeart/2005/8/layout/chevron1#2"/>
    <dgm:cxn modelId="{582D024F-C2B7-443C-A160-198132D63D4A}" srcId="{AA8E9CE3-BBE8-42CD-8F24-F622EC8C9DA9}" destId="{A1BEE61B-8429-4F26-8BF5-284576C0D428}" srcOrd="1" destOrd="0" parTransId="{8D73E4FE-4CCF-4783-AA7B-F80D3C6BE1E8}" sibTransId="{04483AF1-348E-43A9-94EC-4A7E02DA9E26}"/>
    <dgm:cxn modelId="{7BC26CC4-770A-49ED-86BC-EE66E41B6C1A}" type="presOf" srcId="{AA8E9CE3-BBE8-42CD-8F24-F622EC8C9DA9}" destId="{610B37C0-CAAF-472D-A587-2B21BD558CDD}" srcOrd="0" destOrd="0" presId="urn:microsoft.com/office/officeart/2005/8/layout/chevron1#2"/>
    <dgm:cxn modelId="{B6E661F4-4C32-4ADB-BD35-98112BE4531A}" srcId="{AA8E9CE3-BBE8-42CD-8F24-F622EC8C9DA9}" destId="{C0CDF947-F2A9-4914-A60F-1A7E2CFC2E17}" srcOrd="0" destOrd="0" parTransId="{E4F1BA4C-FB39-4DB7-A4D9-2252FC9B9171}" sibTransId="{8B05F3EA-8CF8-4DC0-AB63-7ABE056434CA}"/>
    <dgm:cxn modelId="{3E7C9A27-19CB-4A59-A05E-4E3DD858CEC7}" type="presOf" srcId="{FFC83C6D-4BF5-4014-9049-35B2DEDD5DE9}" destId="{E30AF48B-EE7F-4A12-9255-5B9690F9B7DE}" srcOrd="0" destOrd="0" presId="urn:microsoft.com/office/officeart/2005/8/layout/chevron1#2"/>
    <dgm:cxn modelId="{3F5A8845-30CE-4E6A-BCEE-085AA450EE6B}" type="presParOf" srcId="{610B37C0-CAAF-472D-A587-2B21BD558CDD}" destId="{7AFCCB3C-167F-4B69-8444-83F8C78B2249}" srcOrd="0" destOrd="0" presId="urn:microsoft.com/office/officeart/2005/8/layout/chevron1#2"/>
    <dgm:cxn modelId="{566B8952-85E7-4E47-A4D1-5CDCD1ED2171}" type="presParOf" srcId="{610B37C0-CAAF-472D-A587-2B21BD558CDD}" destId="{43E000E2-DC0A-4265-B7F4-9FE976F2E956}" srcOrd="1" destOrd="0" presId="urn:microsoft.com/office/officeart/2005/8/layout/chevron1#2"/>
    <dgm:cxn modelId="{CFA39469-5EE7-4DEA-921B-52FF8CE7D685}" type="presParOf" srcId="{610B37C0-CAAF-472D-A587-2B21BD558CDD}" destId="{B0F602F5-33CF-4FFB-BC90-F806AE5B2479}" srcOrd="2" destOrd="0" presId="urn:microsoft.com/office/officeart/2005/8/layout/chevron1#2"/>
    <dgm:cxn modelId="{1A22EADF-9B1D-44A9-AC89-EDB4E9E0842B}" type="presParOf" srcId="{610B37C0-CAAF-472D-A587-2B21BD558CDD}" destId="{8DCE2528-EE11-4AE5-9B81-E9CCAA0AFE5F}" srcOrd="3" destOrd="0" presId="urn:microsoft.com/office/officeart/2005/8/layout/chevron1#2"/>
    <dgm:cxn modelId="{764497D5-4F19-446A-9B41-2D79D34C3C90}" type="presParOf" srcId="{610B37C0-CAAF-472D-A587-2B21BD558CDD}" destId="{3A01B9EE-CC3D-4C12-B6A0-410F4D947B2E}" srcOrd="4" destOrd="0" presId="urn:microsoft.com/office/officeart/2005/8/layout/chevron1#2"/>
    <dgm:cxn modelId="{7AFD4C4C-2A71-4090-835D-FCE28D6FB4E2}" type="presParOf" srcId="{610B37C0-CAAF-472D-A587-2B21BD558CDD}" destId="{DD65B801-5395-4580-A85A-FCF40D728B06}" srcOrd="5" destOrd="0" presId="urn:microsoft.com/office/officeart/2005/8/layout/chevron1#2"/>
    <dgm:cxn modelId="{7138D298-5DE4-472C-A9D9-361CEB41F9AB}" type="presParOf" srcId="{610B37C0-CAAF-472D-A587-2B21BD558CDD}" destId="{EFCA74E5-51B8-4E2E-9DA6-5BEA9D683EA2}" srcOrd="6" destOrd="0" presId="urn:microsoft.com/office/officeart/2005/8/layout/chevron1#2"/>
    <dgm:cxn modelId="{CF2935C3-BAFC-4419-A8D0-2C09E155F6EE}" type="presParOf" srcId="{610B37C0-CAAF-472D-A587-2B21BD558CDD}" destId="{94BAD95E-2D8D-43DB-9A5E-6CB23A1BB38D}" srcOrd="7" destOrd="0" presId="urn:microsoft.com/office/officeart/2005/8/layout/chevron1#2"/>
    <dgm:cxn modelId="{2C261726-F9C3-41B9-AA21-C110DC5EAB33}" type="presParOf" srcId="{610B37C0-CAAF-472D-A587-2B21BD558CDD}" destId="{E30AF48B-EE7F-4A12-9255-5B9690F9B7DE}" srcOrd="8" destOrd="0" presId="urn:microsoft.com/office/officeart/2005/8/layout/chevron1#2"/>
    <dgm:cxn modelId="{D609EBBF-69A6-4225-8061-227CD588CC03}" type="presParOf" srcId="{610B37C0-CAAF-472D-A587-2B21BD558CDD}" destId="{B9EA14A0-BF6C-452C-BAD6-343290C4C444}" srcOrd="9" destOrd="0" presId="urn:microsoft.com/office/officeart/2005/8/layout/chevron1#2"/>
    <dgm:cxn modelId="{A96A5075-B144-466B-AAB7-D42CDFB30A85}" type="presParOf" srcId="{610B37C0-CAAF-472D-A587-2B21BD558CDD}" destId="{CAF36A44-A7CF-4144-AB8A-307B45021915}" srcOrd="10" destOrd="0" presId="urn:microsoft.com/office/officeart/2005/8/layout/chevron1#2"/>
  </dgm:cxnLst>
  <dgm:bg/>
  <dgm:whole>
    <a:ln>
      <a:noFill/>
    </a:ln>
  </dgm:whole>
  <dgm:extLst>
    <a:ext uri="http://schemas.microsoft.com/office/drawing/2008/diagram">
      <dsp:dataModelExt xmlns:dsp="http://schemas.microsoft.com/office/drawing/2008/diagram" relId="rId6" minVer="http://schemas.microsoft.com/office/drawing/2008/diagram"/>
    </a:ext>
  </dgm:extLst>
</dgm:dataModel>
</file>

<file path=ppt/diagrams/data3.xml><?xml version="1.0" encoding="utf-8"?>
<dgm:dataModel xmlns:dgm="http://schemas.openxmlformats.org/drawingml/2006/diagram" xmlns:a="http://schemas.openxmlformats.org/drawingml/2006/main">
  <dgm:ptLst>
    <dgm:pt modelId="{AA8E9CE3-BBE8-42CD-8F24-F622EC8C9DA9}" type="doc">
      <dgm:prSet loTypeId="urn:microsoft.com/office/officeart/2005/8/layout/chevron1#3" loCatId="process" qsTypeId="urn:microsoft.com/office/officeart/2005/8/quickstyle/simple1" qsCatId="simple" csTypeId="urn:microsoft.com/office/officeart/2005/8/colors/accent1_2#3" csCatId="accent1" phldr="1"/>
      <dgm:spPr/>
    </dgm:pt>
    <dgm:pt modelId="{C0CDF947-F2A9-4914-A60F-1A7E2CFC2E17}">
      <dgm:prSet phldrT="[テキスト]"/>
      <dgm:spPr>
        <a:xfrm>
          <a:off x="0" y="1810327"/>
          <a:ext cx="1108364" cy="443345"/>
        </a:xfrm>
        <a:solidFill>
          <a:srgbClr val="68BAA5"/>
        </a:solidFill>
        <a:ln>
          <a:solidFill>
            <a:schemeClr val="lt1"/>
          </a:solidFill>
        </a:ln>
        <a:effectLst/>
      </dgm:spPr>
      <dgm:t>
        <a:bodyPr/>
        <a:lstStyle/>
        <a:p>
          <a:r>
            <a:rPr kumimoji="1" lang="ja-JP" altLang="en-US" b="1"/>
            <a:t>2025</a:t>
          </a:r>
        </a:p>
      </dgm:t>
      <dgm:extLst/>
    </dgm:pt>
    <dgm:pt modelId="{E4F1BA4C-FB39-4DB7-A4D9-2252FC9B9171}" type="parTrans" cxnId="{932D9B72-E1CC-48B6-A75D-B71B11E4C42B}">
      <dgm:prSet/>
      <dgm:spPr/>
    </dgm:pt>
    <dgm:pt modelId="{8B05F3EA-8CF8-4DC0-AB63-7ABE056434CA}" type="sibTrans" cxnId="{932D9B72-E1CC-48B6-A75D-B71B11E4C42B}">
      <dgm:prSet/>
      <dgm:spPr/>
    </dgm:pt>
    <dgm:pt modelId="{A1BEE61B-8429-4F26-8BF5-284576C0D428}">
      <dgm:prSet phldrT="[テキスト]"/>
      <dgm:spPr>
        <a:xfrm>
          <a:off x="997527" y="1810327"/>
          <a:ext cx="1108364" cy="443345"/>
        </a:xfrm>
        <a:solidFill>
          <a:srgbClr val="68BAA5"/>
        </a:solidFill>
        <a:ln>
          <a:solidFill>
            <a:schemeClr val="lt1"/>
          </a:solidFill>
        </a:ln>
        <a:effectLst/>
      </dgm:spPr>
      <dgm:t>
        <a:bodyPr/>
        <a:lstStyle/>
        <a:p>
          <a:r>
            <a:rPr kumimoji="1" lang="ja-JP" altLang="en-US" b="1"/>
            <a:t>2026</a:t>
          </a:r>
        </a:p>
      </dgm:t>
      <dgm:extLst/>
    </dgm:pt>
    <dgm:pt modelId="{8D73E4FE-4CCF-4783-AA7B-F80D3C6BE1E8}" type="parTrans" cxnId="{BEE1B408-180C-4C66-AD5A-74C069B91B34}">
      <dgm:prSet/>
      <dgm:spPr/>
      <dgm:t>
        <a:bodyPr/>
        <a:lstStyle/>
        <a:p>
          <a:endParaRPr kumimoji="1" lang="ja-JP" altLang="en-US" kern="1200"/>
        </a:p>
      </dgm:t>
    </dgm:pt>
    <dgm:pt modelId="{04483AF1-348E-43A9-94EC-4A7E02DA9E26}" type="sibTrans" cxnId="{BEE1B408-180C-4C66-AD5A-74C069B91B34}">
      <dgm:prSet/>
      <dgm:spPr/>
      <dgm:t>
        <a:bodyPr/>
        <a:lstStyle/>
        <a:p>
          <a:endParaRPr kumimoji="1" lang="ja-JP" altLang="en-US" kern="1200"/>
        </a:p>
      </dgm:t>
    </dgm:pt>
    <dgm:pt modelId="{B9DE88B1-366F-4872-B0D2-A4F744C4A53F}">
      <dgm:prSet phldrT="[テキスト]"/>
      <dgm:spPr>
        <a:xfrm>
          <a:off x="1995055" y="1810327"/>
          <a:ext cx="1108364" cy="443345"/>
        </a:xfrm>
        <a:solidFill>
          <a:srgbClr val="68BAA5"/>
        </a:solidFill>
        <a:ln>
          <a:solidFill>
            <a:schemeClr val="lt1"/>
          </a:solidFill>
        </a:ln>
        <a:effectLst/>
      </dgm:spPr>
      <dgm:t>
        <a:bodyPr/>
        <a:lstStyle/>
        <a:p>
          <a:r>
            <a:rPr kumimoji="1" lang="ja-JP" altLang="en-US" b="1"/>
            <a:t>2027</a:t>
          </a:r>
        </a:p>
      </dgm:t>
      <dgm:extLst/>
    </dgm:pt>
    <dgm:pt modelId="{F11A27D0-E5C2-4C8A-8104-73306D3C656B}" type="parTrans" cxnId="{366D195E-8638-46E9-A17F-DBCFE16EF816}">
      <dgm:prSet/>
      <dgm:spPr/>
      <dgm:t>
        <a:bodyPr/>
        <a:lstStyle/>
        <a:p>
          <a:endParaRPr kumimoji="1" lang="ja-JP" altLang="en-US" kern="1200"/>
        </a:p>
      </dgm:t>
    </dgm:pt>
    <dgm:pt modelId="{A4C1108C-3110-4A56-835F-498FDFDD3279}" type="sibTrans" cxnId="{366D195E-8638-46E9-A17F-DBCFE16EF816}">
      <dgm:prSet/>
      <dgm:spPr/>
      <dgm:t>
        <a:bodyPr/>
        <a:lstStyle/>
        <a:p>
          <a:endParaRPr kumimoji="1" lang="ja-JP" altLang="en-US" kern="1200"/>
        </a:p>
      </dgm:t>
    </dgm:pt>
    <dgm:pt modelId="{9D08E714-7350-4623-9CE0-29603393EB33}">
      <dgm:prSet phldrT="[テキスト]"/>
      <dgm:spPr>
        <a:xfrm>
          <a:off x="2992582" y="1810327"/>
          <a:ext cx="1108364" cy="443345"/>
        </a:xfrm>
        <a:solidFill>
          <a:srgbClr val="68BAA5"/>
        </a:solidFill>
        <a:ln>
          <a:solidFill>
            <a:schemeClr val="lt1"/>
          </a:solidFill>
        </a:ln>
        <a:effectLst/>
      </dgm:spPr>
      <dgm:t>
        <a:bodyPr/>
        <a:lstStyle/>
        <a:p>
          <a:r>
            <a:rPr kumimoji="1" lang="ja-JP" altLang="en-US" b="1"/>
            <a:t>2028</a:t>
          </a:r>
        </a:p>
      </dgm:t>
      <dgm:extLst/>
    </dgm:pt>
    <dgm:pt modelId="{18A75445-3F20-4757-BA99-FF468BB838DF}" type="parTrans" cxnId="{3B790961-6571-4C36-ACC4-00EB78AE68D5}">
      <dgm:prSet/>
      <dgm:spPr/>
      <dgm:t>
        <a:bodyPr/>
        <a:lstStyle/>
        <a:p>
          <a:endParaRPr kumimoji="1" lang="ja-JP" altLang="en-US" kern="1200"/>
        </a:p>
      </dgm:t>
    </dgm:pt>
    <dgm:pt modelId="{6503D608-A5CE-4D51-BF0E-5F1BADA862A1}" type="sibTrans" cxnId="{3B790961-6571-4C36-ACC4-00EB78AE68D5}">
      <dgm:prSet/>
      <dgm:spPr/>
      <dgm:t>
        <a:bodyPr/>
        <a:lstStyle/>
        <a:p>
          <a:endParaRPr kumimoji="1" lang="ja-JP" altLang="en-US" kern="1200"/>
        </a:p>
      </dgm:t>
    </dgm:pt>
    <dgm:pt modelId="{FFC83C6D-4BF5-4014-9049-35B2DEDD5DE9}">
      <dgm:prSet phldrT="[テキスト]"/>
      <dgm:spPr>
        <a:xfrm>
          <a:off x="3990109" y="1810327"/>
          <a:ext cx="1108364" cy="443345"/>
        </a:xfrm>
        <a:solidFill>
          <a:srgbClr val="68BAA5"/>
        </a:solidFill>
        <a:ln>
          <a:solidFill>
            <a:schemeClr val="lt1"/>
          </a:solidFill>
        </a:ln>
        <a:effectLst/>
      </dgm:spPr>
      <dgm:t>
        <a:bodyPr/>
        <a:lstStyle/>
        <a:p>
          <a:r>
            <a:rPr kumimoji="1" lang="ja-JP" altLang="en-US" b="1"/>
            <a:t>2029</a:t>
          </a:r>
        </a:p>
      </dgm:t>
      <dgm:extLst/>
    </dgm:pt>
    <dgm:pt modelId="{B99BBC09-A7AD-4CC9-B438-E5330AC09988}" type="parTrans" cxnId="{D887FE77-0815-45E1-8A1A-C39F5967F831}">
      <dgm:prSet/>
      <dgm:spPr/>
      <dgm:t>
        <a:bodyPr/>
        <a:lstStyle/>
        <a:p>
          <a:endParaRPr kumimoji="1" lang="ja-JP" altLang="en-US" kern="1200"/>
        </a:p>
      </dgm:t>
    </dgm:pt>
    <dgm:pt modelId="{AB9F53E0-0CA2-45A7-89ED-AE116D3EB8F6}" type="sibTrans" cxnId="{D887FE77-0815-45E1-8A1A-C39F5967F831}">
      <dgm:prSet/>
      <dgm:spPr/>
      <dgm:t>
        <a:bodyPr/>
        <a:lstStyle/>
        <a:p>
          <a:endParaRPr kumimoji="1" lang="ja-JP" altLang="en-US" kern="1200"/>
        </a:p>
      </dgm:t>
    </dgm:pt>
    <dgm:pt modelId="{A72FB540-CC2B-4920-BEBF-FDC0C7D234C3}">
      <dgm:prSet phldrT="[テキスト]"/>
      <dgm:spPr>
        <a:xfrm>
          <a:off x="4987636" y="1810327"/>
          <a:ext cx="1108364" cy="443345"/>
        </a:xfrm>
        <a:solidFill>
          <a:srgbClr val="68BAA5"/>
        </a:solidFill>
        <a:ln>
          <a:solidFill>
            <a:schemeClr val="lt1"/>
          </a:solidFill>
        </a:ln>
        <a:effectLst/>
      </dgm:spPr>
      <dgm:t>
        <a:bodyPr/>
        <a:lstStyle/>
        <a:p>
          <a:r>
            <a:rPr kumimoji="1" lang="ja-JP" altLang="en-US" b="1"/>
            <a:t>2030</a:t>
          </a:r>
        </a:p>
      </dgm:t>
      <dgm:extLst/>
    </dgm:pt>
    <dgm:pt modelId="{8871D403-969A-439F-86B9-685060C4A716}" type="parTrans" cxnId="{E2A81670-13EB-408F-8D24-76F1107C810C}">
      <dgm:prSet/>
      <dgm:spPr/>
      <dgm:t>
        <a:bodyPr/>
        <a:lstStyle/>
        <a:p>
          <a:endParaRPr kumimoji="1" lang="ja-JP" altLang="en-US" kern="1200"/>
        </a:p>
      </dgm:t>
    </dgm:pt>
    <dgm:pt modelId="{A0427812-29FA-4271-AF5D-E7F428D7E748}" type="sibTrans" cxnId="{E2A81670-13EB-408F-8D24-76F1107C810C}">
      <dgm:prSet/>
      <dgm:spPr/>
      <dgm:t>
        <a:bodyPr/>
        <a:lstStyle/>
        <a:p>
          <a:endParaRPr kumimoji="1" lang="ja-JP" altLang="en-US" kern="1200"/>
        </a:p>
      </dgm:t>
    </dgm:pt>
    <dgm:pt modelId="{610B37C0-CAAF-472D-A587-2B21BD558CDD}" type="pres">
      <dgm:prSet presAssocID="{AA8E9CE3-BBE8-42CD-8F24-F622EC8C9DA9}" presName="Name0" presStyleLbl="node0" presStyleIdx="0" presStyleCnt="0">
        <dgm:presLayoutVars>
          <dgm:dir/>
          <dgm:animLvl val="lvl"/>
          <dgm:resizeHandles val="exact"/>
        </dgm:presLayoutVars>
      </dgm:prSet>
      <dgm:spPr/>
    </dgm:pt>
    <dgm:pt modelId="{7AFCCB3C-167F-4B69-8444-83F8C78B2249}" type="pres">
      <dgm:prSet presAssocID="{C0CDF947-F2A9-4914-A60F-1A7E2CFC2E17}" presName="parTxOnly" presStyleLbl="node1" presStyleIdx="0" presStyleCnt="6">
        <dgm:presLayoutVars>
          <dgm:chMax val="0"/>
          <dgm:chPref val="0"/>
          <dgm:bulletEnabled val="1"/>
        </dgm:presLayoutVars>
      </dgm:prSet>
      <dgm:spPr/>
      <dgm:t>
        <a:bodyPr/>
        <a:lstStyle/>
        <a:p>
          <a:endParaRPr kumimoji="1" lang="ja-JP" altLang="en-US"/>
        </a:p>
      </dgm:t>
    </dgm:pt>
    <dgm:pt modelId="{43E000E2-DC0A-4265-B7F4-9FE976F2E956}" type="pres">
      <dgm:prSet presAssocID="{8B05F3EA-8CF8-4DC0-AB63-7ABE056434CA}" presName="parTxOnlySpace" presStyleLbl="sibTrans2D1" presStyleIdx="0" presStyleCnt="0"/>
      <dgm:spPr/>
    </dgm:pt>
    <dgm:pt modelId="{B0F602F5-33CF-4FFB-BC90-F806AE5B2479}" type="pres">
      <dgm:prSet presAssocID="{A1BEE61B-8429-4F26-8BF5-284576C0D428}" presName="parTxOnly" presStyleLbl="node1" presStyleIdx="1" presStyleCnt="6">
        <dgm:presLayoutVars>
          <dgm:chMax val="0"/>
          <dgm:chPref val="0"/>
          <dgm:bulletEnabled val="1"/>
        </dgm:presLayoutVars>
      </dgm:prSet>
      <dgm:spPr/>
      <dgm:t>
        <a:bodyPr/>
        <a:lstStyle/>
        <a:p>
          <a:endParaRPr kumimoji="1" lang="ja-JP" altLang="en-US"/>
        </a:p>
      </dgm:t>
    </dgm:pt>
    <dgm:pt modelId="{8DCE2528-EE11-4AE5-9B81-E9CCAA0AFE5F}" type="pres">
      <dgm:prSet presAssocID="{04483AF1-348E-43A9-94EC-4A7E02DA9E26}" presName="parTxOnlySpace" presStyleLbl="sibTrans2D1" presStyleIdx="0" presStyleCnt="0"/>
      <dgm:spPr/>
    </dgm:pt>
    <dgm:pt modelId="{3A01B9EE-CC3D-4C12-B6A0-410F4D947B2E}" type="pres">
      <dgm:prSet presAssocID="{B9DE88B1-366F-4872-B0D2-A4F744C4A53F}" presName="parTxOnly" presStyleLbl="node1" presStyleIdx="2" presStyleCnt="6">
        <dgm:presLayoutVars>
          <dgm:chMax val="0"/>
          <dgm:chPref val="0"/>
          <dgm:bulletEnabled val="1"/>
        </dgm:presLayoutVars>
      </dgm:prSet>
      <dgm:spPr/>
      <dgm:t>
        <a:bodyPr/>
        <a:lstStyle/>
        <a:p>
          <a:endParaRPr kumimoji="1" lang="ja-JP" altLang="en-US"/>
        </a:p>
      </dgm:t>
    </dgm:pt>
    <dgm:pt modelId="{DD65B801-5395-4580-A85A-FCF40D728B06}" type="pres">
      <dgm:prSet presAssocID="{A4C1108C-3110-4A56-835F-498FDFDD3279}" presName="parTxOnlySpace" presStyleLbl="sibTrans2D1" presStyleIdx="0" presStyleCnt="0"/>
      <dgm:spPr/>
    </dgm:pt>
    <dgm:pt modelId="{EFCA74E5-51B8-4E2E-9DA6-5BEA9D683EA2}" type="pres">
      <dgm:prSet presAssocID="{9D08E714-7350-4623-9CE0-29603393EB33}" presName="parTxOnly" presStyleLbl="node1" presStyleIdx="3" presStyleCnt="6">
        <dgm:presLayoutVars>
          <dgm:chMax val="0"/>
          <dgm:chPref val="0"/>
          <dgm:bulletEnabled val="1"/>
        </dgm:presLayoutVars>
      </dgm:prSet>
      <dgm:spPr/>
      <dgm:t>
        <a:bodyPr/>
        <a:lstStyle/>
        <a:p>
          <a:endParaRPr kumimoji="1" lang="ja-JP" altLang="en-US"/>
        </a:p>
      </dgm:t>
    </dgm:pt>
    <dgm:pt modelId="{94BAD95E-2D8D-43DB-9A5E-6CB23A1BB38D}" type="pres">
      <dgm:prSet presAssocID="{6503D608-A5CE-4D51-BF0E-5F1BADA862A1}" presName="parTxOnlySpace" presStyleLbl="sibTrans2D1" presStyleIdx="0" presStyleCnt="0"/>
      <dgm:spPr/>
    </dgm:pt>
    <dgm:pt modelId="{E30AF48B-EE7F-4A12-9255-5B9690F9B7DE}" type="pres">
      <dgm:prSet presAssocID="{FFC83C6D-4BF5-4014-9049-35B2DEDD5DE9}" presName="parTxOnly" presStyleLbl="node1" presStyleIdx="4" presStyleCnt="6">
        <dgm:presLayoutVars>
          <dgm:chMax val="0"/>
          <dgm:chPref val="0"/>
          <dgm:bulletEnabled val="1"/>
        </dgm:presLayoutVars>
      </dgm:prSet>
      <dgm:spPr/>
      <dgm:t>
        <a:bodyPr/>
        <a:lstStyle/>
        <a:p>
          <a:endParaRPr kumimoji="1" lang="ja-JP" altLang="en-US"/>
        </a:p>
      </dgm:t>
    </dgm:pt>
    <dgm:pt modelId="{B9EA14A0-BF6C-452C-BAD6-343290C4C444}" type="pres">
      <dgm:prSet presAssocID="{AB9F53E0-0CA2-45A7-89ED-AE116D3EB8F6}" presName="parTxOnlySpace" presStyleLbl="sibTrans2D1" presStyleIdx="0" presStyleCnt="0"/>
      <dgm:spPr/>
    </dgm:pt>
    <dgm:pt modelId="{CAF36A44-A7CF-4144-AB8A-307B45021915}" type="pres">
      <dgm:prSet presAssocID="{A72FB540-CC2B-4920-BEBF-FDC0C7D234C3}" presName="parTxOnly" presStyleLbl="node1" presStyleIdx="5" presStyleCnt="6">
        <dgm:presLayoutVars>
          <dgm:chMax val="0"/>
          <dgm:chPref val="0"/>
          <dgm:bulletEnabled val="1"/>
        </dgm:presLayoutVars>
      </dgm:prSet>
      <dgm:spPr/>
      <dgm:t>
        <a:bodyPr/>
        <a:lstStyle/>
        <a:p>
          <a:endParaRPr kumimoji="1" lang="ja-JP" altLang="en-US"/>
        </a:p>
      </dgm:t>
    </dgm:pt>
  </dgm:ptLst>
  <dgm:cxnLst>
    <dgm:cxn modelId="{732A831A-162C-4848-9EC9-A4399D4DCB0B}" type="presOf" srcId="{9D08E714-7350-4623-9CE0-29603393EB33}" destId="{EFCA74E5-51B8-4E2E-9DA6-5BEA9D683EA2}" srcOrd="0" destOrd="0" presId="urn:microsoft.com/office/officeart/2005/8/layout/chevron1#3"/>
    <dgm:cxn modelId="{366D195E-8638-46E9-A17F-DBCFE16EF816}" srcId="{AA8E9CE3-BBE8-42CD-8F24-F622EC8C9DA9}" destId="{B9DE88B1-366F-4872-B0D2-A4F744C4A53F}" srcOrd="2" destOrd="0" parTransId="{F11A27D0-E5C2-4C8A-8104-73306D3C656B}" sibTransId="{A4C1108C-3110-4A56-835F-498FDFDD3279}"/>
    <dgm:cxn modelId="{3B790961-6571-4C36-ACC4-00EB78AE68D5}" srcId="{AA8E9CE3-BBE8-42CD-8F24-F622EC8C9DA9}" destId="{9D08E714-7350-4623-9CE0-29603393EB33}" srcOrd="3" destOrd="0" parTransId="{18A75445-3F20-4757-BA99-FF468BB838DF}" sibTransId="{6503D608-A5CE-4D51-BF0E-5F1BADA862A1}"/>
    <dgm:cxn modelId="{E2A81670-13EB-408F-8D24-76F1107C810C}" srcId="{AA8E9CE3-BBE8-42CD-8F24-F622EC8C9DA9}" destId="{A72FB540-CC2B-4920-BEBF-FDC0C7D234C3}" srcOrd="5" destOrd="0" parTransId="{8871D403-969A-439F-86B9-685060C4A716}" sibTransId="{A0427812-29FA-4271-AF5D-E7F428D7E748}"/>
    <dgm:cxn modelId="{5FD7DE35-78BE-40EC-9D73-CF4833B867CE}" type="presOf" srcId="{A72FB540-CC2B-4920-BEBF-FDC0C7D234C3}" destId="{CAF36A44-A7CF-4144-AB8A-307B45021915}" srcOrd="0" destOrd="0" presId="urn:microsoft.com/office/officeart/2005/8/layout/chevron1#3"/>
    <dgm:cxn modelId="{932D9B72-E1CC-48B6-A75D-B71B11E4C42B}" srcId="{AA8E9CE3-BBE8-42CD-8F24-F622EC8C9DA9}" destId="{C0CDF947-F2A9-4914-A60F-1A7E2CFC2E17}" srcOrd="0" destOrd="0" parTransId="{E4F1BA4C-FB39-4DB7-A4D9-2252FC9B9171}" sibTransId="{8B05F3EA-8CF8-4DC0-AB63-7ABE056434CA}"/>
    <dgm:cxn modelId="{D887FE77-0815-45E1-8A1A-C39F5967F831}" srcId="{AA8E9CE3-BBE8-42CD-8F24-F622EC8C9DA9}" destId="{FFC83C6D-4BF5-4014-9049-35B2DEDD5DE9}" srcOrd="4" destOrd="0" parTransId="{B99BBC09-A7AD-4CC9-B438-E5330AC09988}" sibTransId="{AB9F53E0-0CA2-45A7-89ED-AE116D3EB8F6}"/>
    <dgm:cxn modelId="{BEE1B408-180C-4C66-AD5A-74C069B91B34}" srcId="{AA8E9CE3-BBE8-42CD-8F24-F622EC8C9DA9}" destId="{A1BEE61B-8429-4F26-8BF5-284576C0D428}" srcOrd="1" destOrd="0" parTransId="{8D73E4FE-4CCF-4783-AA7B-F80D3C6BE1E8}" sibTransId="{04483AF1-348E-43A9-94EC-4A7E02DA9E26}"/>
    <dgm:cxn modelId="{6D7D1BE5-AA09-40E8-9809-287F091B00DF}" type="presOf" srcId="{A1BEE61B-8429-4F26-8BF5-284576C0D428}" destId="{B0F602F5-33CF-4FFB-BC90-F806AE5B2479}" srcOrd="0" destOrd="0" presId="urn:microsoft.com/office/officeart/2005/8/layout/chevron1#3"/>
    <dgm:cxn modelId="{C50276F5-8A19-46BD-90D6-673AE07C4295}" type="presOf" srcId="{C0CDF947-F2A9-4914-A60F-1A7E2CFC2E17}" destId="{7AFCCB3C-167F-4B69-8444-83F8C78B2249}" srcOrd="0" destOrd="0" presId="urn:microsoft.com/office/officeart/2005/8/layout/chevron1#3"/>
    <dgm:cxn modelId="{04942213-0903-4989-B9D4-B1E904979788}" type="presOf" srcId="{AA8E9CE3-BBE8-42CD-8F24-F622EC8C9DA9}" destId="{610B37C0-CAAF-472D-A587-2B21BD558CDD}" srcOrd="0" destOrd="0" presId="urn:microsoft.com/office/officeart/2005/8/layout/chevron1#3"/>
    <dgm:cxn modelId="{3CFCD6C6-2404-48A3-A84E-FD237E474FBC}" type="presOf" srcId="{FFC83C6D-4BF5-4014-9049-35B2DEDD5DE9}" destId="{E30AF48B-EE7F-4A12-9255-5B9690F9B7DE}" srcOrd="0" destOrd="0" presId="urn:microsoft.com/office/officeart/2005/8/layout/chevron1#3"/>
    <dgm:cxn modelId="{D74D3B17-2A58-45F3-89DB-2A1459F1B128}" type="presOf" srcId="{B9DE88B1-366F-4872-B0D2-A4F744C4A53F}" destId="{3A01B9EE-CC3D-4C12-B6A0-410F4D947B2E}" srcOrd="0" destOrd="0" presId="urn:microsoft.com/office/officeart/2005/8/layout/chevron1#3"/>
    <dgm:cxn modelId="{5FE33000-1FBB-4452-8CE0-3F9730A1C870}" type="presParOf" srcId="{610B37C0-CAAF-472D-A587-2B21BD558CDD}" destId="{7AFCCB3C-167F-4B69-8444-83F8C78B2249}" srcOrd="0" destOrd="0" presId="urn:microsoft.com/office/officeart/2005/8/layout/chevron1#3"/>
    <dgm:cxn modelId="{7ADCC826-024A-44D2-BE0A-D65948E9ABAE}" type="presParOf" srcId="{610B37C0-CAAF-472D-A587-2B21BD558CDD}" destId="{43E000E2-DC0A-4265-B7F4-9FE976F2E956}" srcOrd="1" destOrd="0" presId="urn:microsoft.com/office/officeart/2005/8/layout/chevron1#3"/>
    <dgm:cxn modelId="{F49584F1-4F90-4F0A-902E-038F8D70C2E2}" type="presParOf" srcId="{610B37C0-CAAF-472D-A587-2B21BD558CDD}" destId="{B0F602F5-33CF-4FFB-BC90-F806AE5B2479}" srcOrd="2" destOrd="0" presId="urn:microsoft.com/office/officeart/2005/8/layout/chevron1#3"/>
    <dgm:cxn modelId="{F6C786CF-2F3A-4F60-A855-D953E0199437}" type="presParOf" srcId="{610B37C0-CAAF-472D-A587-2B21BD558CDD}" destId="{8DCE2528-EE11-4AE5-9B81-E9CCAA0AFE5F}" srcOrd="3" destOrd="0" presId="urn:microsoft.com/office/officeart/2005/8/layout/chevron1#3"/>
    <dgm:cxn modelId="{E9313340-6C43-4855-AEA2-A5A6A9784871}" type="presParOf" srcId="{610B37C0-CAAF-472D-A587-2B21BD558CDD}" destId="{3A01B9EE-CC3D-4C12-B6A0-410F4D947B2E}" srcOrd="4" destOrd="0" presId="urn:microsoft.com/office/officeart/2005/8/layout/chevron1#3"/>
    <dgm:cxn modelId="{C8EC3F35-DC89-4BA4-B2C6-DDCDDDCC11BC}" type="presParOf" srcId="{610B37C0-CAAF-472D-A587-2B21BD558CDD}" destId="{DD65B801-5395-4580-A85A-FCF40D728B06}" srcOrd="5" destOrd="0" presId="urn:microsoft.com/office/officeart/2005/8/layout/chevron1#3"/>
    <dgm:cxn modelId="{36E4392F-642A-4B5D-B21A-09F8D4D2D3D1}" type="presParOf" srcId="{610B37C0-CAAF-472D-A587-2B21BD558CDD}" destId="{EFCA74E5-51B8-4E2E-9DA6-5BEA9D683EA2}" srcOrd="6" destOrd="0" presId="urn:microsoft.com/office/officeart/2005/8/layout/chevron1#3"/>
    <dgm:cxn modelId="{8710221A-F0EF-468A-9735-0C7D38AF71BF}" type="presParOf" srcId="{610B37C0-CAAF-472D-A587-2B21BD558CDD}" destId="{94BAD95E-2D8D-43DB-9A5E-6CB23A1BB38D}" srcOrd="7" destOrd="0" presId="urn:microsoft.com/office/officeart/2005/8/layout/chevron1#3"/>
    <dgm:cxn modelId="{80291077-9049-48C0-BCB0-E0A0C644CA12}" type="presParOf" srcId="{610B37C0-CAAF-472D-A587-2B21BD558CDD}" destId="{E30AF48B-EE7F-4A12-9255-5B9690F9B7DE}" srcOrd="8" destOrd="0" presId="urn:microsoft.com/office/officeart/2005/8/layout/chevron1#3"/>
    <dgm:cxn modelId="{4F72D433-9941-4ED8-AF47-B596D45F3D9D}" type="presParOf" srcId="{610B37C0-CAAF-472D-A587-2B21BD558CDD}" destId="{B9EA14A0-BF6C-452C-BAD6-343290C4C444}" srcOrd="9" destOrd="0" presId="urn:microsoft.com/office/officeart/2005/8/layout/chevron1#3"/>
    <dgm:cxn modelId="{1B7A42EA-FA92-4FAA-ABCC-86B6AB9F9DD8}" type="presParOf" srcId="{610B37C0-CAAF-472D-A587-2B21BD558CDD}" destId="{CAF36A44-A7CF-4144-AB8A-307B45021915}" srcOrd="10" destOrd="0" presId="urn:microsoft.com/office/officeart/2005/8/layout/chevron1#3"/>
  </dgm:cxnLst>
  <dgm:bg/>
  <dgm:whole>
    <a:ln>
      <a:noFill/>
    </a:ln>
  </dgm:whole>
  <dgm:extLst>
    <a:ext uri="http://schemas.microsoft.com/office/drawing/2008/diagram">
      <dsp:dataModelExt xmlns:dsp="http://schemas.microsoft.com/office/drawing/2008/diagram" relId="rId6" minVer="http://schemas.microsoft.com/office/drawing/2008/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CCB3C-167F-4B69-8444-83F8C78B2249}">
      <dsp:nvSpPr>
        <dsp:cNvPr id="0" name=""/>
        <dsp:cNvSpPr/>
      </dsp:nvSpPr>
      <dsp:spPr>
        <a:xfrm>
          <a:off x="2976" y="1747298"/>
          <a:ext cx="1107281" cy="36003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2025</a:t>
          </a:r>
        </a:p>
      </dsp:txBody>
      <dsp:txXfrm>
        <a:off x="182996" y="1747298"/>
        <a:ext cx="747242" cy="360039"/>
      </dsp:txXfrm>
    </dsp:sp>
    <dsp:sp modelId="{B0F602F5-33CF-4FFB-BC90-F806AE5B2479}">
      <dsp:nvSpPr>
        <dsp:cNvPr id="0" name=""/>
        <dsp:cNvSpPr/>
      </dsp:nvSpPr>
      <dsp:spPr>
        <a:xfrm>
          <a:off x="999529" y="1747298"/>
          <a:ext cx="1107281" cy="36003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2026</a:t>
          </a:r>
        </a:p>
      </dsp:txBody>
      <dsp:txXfrm>
        <a:off x="1179549" y="1747298"/>
        <a:ext cx="747242" cy="360039"/>
      </dsp:txXfrm>
    </dsp:sp>
    <dsp:sp modelId="{3A01B9EE-CC3D-4C12-B6A0-410F4D947B2E}">
      <dsp:nvSpPr>
        <dsp:cNvPr id="0" name=""/>
        <dsp:cNvSpPr/>
      </dsp:nvSpPr>
      <dsp:spPr>
        <a:xfrm>
          <a:off x="1996083" y="1747298"/>
          <a:ext cx="1107281" cy="36003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2027</a:t>
          </a:r>
        </a:p>
      </dsp:txBody>
      <dsp:txXfrm>
        <a:off x="2176103" y="1747298"/>
        <a:ext cx="747242" cy="360039"/>
      </dsp:txXfrm>
    </dsp:sp>
    <dsp:sp modelId="{EFCA74E5-51B8-4E2E-9DA6-5BEA9D683EA2}">
      <dsp:nvSpPr>
        <dsp:cNvPr id="0" name=""/>
        <dsp:cNvSpPr/>
      </dsp:nvSpPr>
      <dsp:spPr>
        <a:xfrm>
          <a:off x="2992635" y="1747298"/>
          <a:ext cx="1107281" cy="36003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2028</a:t>
          </a:r>
        </a:p>
      </dsp:txBody>
      <dsp:txXfrm>
        <a:off x="3172655" y="1747298"/>
        <a:ext cx="747242" cy="360039"/>
      </dsp:txXfrm>
    </dsp:sp>
    <dsp:sp modelId="{E30AF48B-EE7F-4A12-9255-5B9690F9B7DE}">
      <dsp:nvSpPr>
        <dsp:cNvPr id="0" name=""/>
        <dsp:cNvSpPr/>
      </dsp:nvSpPr>
      <dsp:spPr>
        <a:xfrm>
          <a:off x="3989189" y="1747298"/>
          <a:ext cx="1107281" cy="36003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2029</a:t>
          </a:r>
        </a:p>
      </dsp:txBody>
      <dsp:txXfrm>
        <a:off x="4169209" y="1747298"/>
        <a:ext cx="747242" cy="360039"/>
      </dsp:txXfrm>
    </dsp:sp>
    <dsp:sp modelId="{CAF36A44-A7CF-4144-AB8A-307B45021915}">
      <dsp:nvSpPr>
        <dsp:cNvPr id="0" name=""/>
        <dsp:cNvSpPr/>
      </dsp:nvSpPr>
      <dsp:spPr>
        <a:xfrm>
          <a:off x="4985742" y="1747298"/>
          <a:ext cx="1107281" cy="36003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2030</a:t>
          </a:r>
        </a:p>
      </dsp:txBody>
      <dsp:txXfrm>
        <a:off x="5165762" y="1747298"/>
        <a:ext cx="747242" cy="3600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CCB3C-167F-4B69-8444-83F8C78B2249}">
      <dsp:nvSpPr>
        <dsp:cNvPr id="0" name=""/>
        <dsp:cNvSpPr/>
      </dsp:nvSpPr>
      <dsp:spPr>
        <a:xfrm>
          <a:off x="2976" y="1746279"/>
          <a:ext cx="1107281" cy="35964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2025</a:t>
          </a:r>
        </a:p>
      </dsp:txBody>
      <dsp:txXfrm>
        <a:off x="182801" y="1746279"/>
        <a:ext cx="747632" cy="359649"/>
      </dsp:txXfrm>
    </dsp:sp>
    <dsp:sp modelId="{B0F602F5-33CF-4FFB-BC90-F806AE5B2479}">
      <dsp:nvSpPr>
        <dsp:cNvPr id="0" name=""/>
        <dsp:cNvSpPr/>
      </dsp:nvSpPr>
      <dsp:spPr>
        <a:xfrm>
          <a:off x="999529" y="1746279"/>
          <a:ext cx="1107281" cy="35964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2026</a:t>
          </a:r>
        </a:p>
      </dsp:txBody>
      <dsp:txXfrm>
        <a:off x="1179354" y="1746279"/>
        <a:ext cx="747632" cy="359649"/>
      </dsp:txXfrm>
    </dsp:sp>
    <dsp:sp modelId="{3A01B9EE-CC3D-4C12-B6A0-410F4D947B2E}">
      <dsp:nvSpPr>
        <dsp:cNvPr id="0" name=""/>
        <dsp:cNvSpPr/>
      </dsp:nvSpPr>
      <dsp:spPr>
        <a:xfrm>
          <a:off x="1996083" y="1746279"/>
          <a:ext cx="1107281" cy="35964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2027</a:t>
          </a:r>
        </a:p>
      </dsp:txBody>
      <dsp:txXfrm>
        <a:off x="2175908" y="1746279"/>
        <a:ext cx="747632" cy="359649"/>
      </dsp:txXfrm>
    </dsp:sp>
    <dsp:sp modelId="{EFCA74E5-51B8-4E2E-9DA6-5BEA9D683EA2}">
      <dsp:nvSpPr>
        <dsp:cNvPr id="0" name=""/>
        <dsp:cNvSpPr/>
      </dsp:nvSpPr>
      <dsp:spPr>
        <a:xfrm>
          <a:off x="2992635" y="1746279"/>
          <a:ext cx="1107281" cy="35964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2028</a:t>
          </a:r>
        </a:p>
      </dsp:txBody>
      <dsp:txXfrm>
        <a:off x="3172460" y="1746279"/>
        <a:ext cx="747632" cy="359649"/>
      </dsp:txXfrm>
    </dsp:sp>
    <dsp:sp modelId="{E30AF48B-EE7F-4A12-9255-5B9690F9B7DE}">
      <dsp:nvSpPr>
        <dsp:cNvPr id="0" name=""/>
        <dsp:cNvSpPr/>
      </dsp:nvSpPr>
      <dsp:spPr>
        <a:xfrm>
          <a:off x="3989189" y="1746279"/>
          <a:ext cx="1107281" cy="35964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2029</a:t>
          </a:r>
        </a:p>
      </dsp:txBody>
      <dsp:txXfrm>
        <a:off x="4169014" y="1746279"/>
        <a:ext cx="747632" cy="359649"/>
      </dsp:txXfrm>
    </dsp:sp>
    <dsp:sp modelId="{CAF36A44-A7CF-4144-AB8A-307B45021915}">
      <dsp:nvSpPr>
        <dsp:cNvPr id="0" name=""/>
        <dsp:cNvSpPr/>
      </dsp:nvSpPr>
      <dsp:spPr>
        <a:xfrm>
          <a:off x="4985742" y="1746279"/>
          <a:ext cx="1107281" cy="359649"/>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kumimoji="1" lang="ja-JP" altLang="en-US" sz="1600" b="1" kern="1200"/>
            <a:t>2030</a:t>
          </a:r>
        </a:p>
      </dsp:txBody>
      <dsp:txXfrm>
        <a:off x="5165567" y="1746279"/>
        <a:ext cx="747632" cy="3596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CCB3C-167F-4B69-8444-83F8C78B2249}">
      <dsp:nvSpPr>
        <dsp:cNvPr id="0" name=""/>
        <dsp:cNvSpPr/>
      </dsp:nvSpPr>
      <dsp:spPr>
        <a:xfrm>
          <a:off x="2976" y="1810543"/>
          <a:ext cx="1107281" cy="442912"/>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kumimoji="1" lang="ja-JP" altLang="en-US" sz="1900" b="1" kern="1200"/>
            <a:t>2025</a:t>
          </a:r>
        </a:p>
      </dsp:txBody>
      <dsp:txXfrm>
        <a:off x="224432" y="1810543"/>
        <a:ext cx="664369" cy="442912"/>
      </dsp:txXfrm>
    </dsp:sp>
    <dsp:sp modelId="{B0F602F5-33CF-4FFB-BC90-F806AE5B2479}">
      <dsp:nvSpPr>
        <dsp:cNvPr id="0" name=""/>
        <dsp:cNvSpPr/>
      </dsp:nvSpPr>
      <dsp:spPr>
        <a:xfrm>
          <a:off x="999529" y="1810543"/>
          <a:ext cx="1107281" cy="442912"/>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kumimoji="1" lang="ja-JP" altLang="en-US" sz="1900" b="1" kern="1200"/>
            <a:t>2026</a:t>
          </a:r>
        </a:p>
      </dsp:txBody>
      <dsp:txXfrm>
        <a:off x="1220985" y="1810543"/>
        <a:ext cx="664369" cy="442912"/>
      </dsp:txXfrm>
    </dsp:sp>
    <dsp:sp modelId="{3A01B9EE-CC3D-4C12-B6A0-410F4D947B2E}">
      <dsp:nvSpPr>
        <dsp:cNvPr id="0" name=""/>
        <dsp:cNvSpPr/>
      </dsp:nvSpPr>
      <dsp:spPr>
        <a:xfrm>
          <a:off x="1996082" y="1810543"/>
          <a:ext cx="1107281" cy="442912"/>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kumimoji="1" lang="ja-JP" altLang="en-US" sz="1900" b="1" kern="1200"/>
            <a:t>2027</a:t>
          </a:r>
        </a:p>
      </dsp:txBody>
      <dsp:txXfrm>
        <a:off x="2217538" y="1810543"/>
        <a:ext cx="664369" cy="442912"/>
      </dsp:txXfrm>
    </dsp:sp>
    <dsp:sp modelId="{EFCA74E5-51B8-4E2E-9DA6-5BEA9D683EA2}">
      <dsp:nvSpPr>
        <dsp:cNvPr id="0" name=""/>
        <dsp:cNvSpPr/>
      </dsp:nvSpPr>
      <dsp:spPr>
        <a:xfrm>
          <a:off x="2992635" y="1810543"/>
          <a:ext cx="1107281" cy="442912"/>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kumimoji="1" lang="ja-JP" altLang="en-US" sz="1900" b="1" kern="1200"/>
            <a:t>2028</a:t>
          </a:r>
        </a:p>
      </dsp:txBody>
      <dsp:txXfrm>
        <a:off x="3214091" y="1810543"/>
        <a:ext cx="664369" cy="442912"/>
      </dsp:txXfrm>
    </dsp:sp>
    <dsp:sp modelId="{E30AF48B-EE7F-4A12-9255-5B9690F9B7DE}">
      <dsp:nvSpPr>
        <dsp:cNvPr id="0" name=""/>
        <dsp:cNvSpPr/>
      </dsp:nvSpPr>
      <dsp:spPr>
        <a:xfrm>
          <a:off x="3989189" y="1810543"/>
          <a:ext cx="1107281" cy="442912"/>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kumimoji="1" lang="ja-JP" altLang="en-US" sz="1900" b="1" kern="1200"/>
            <a:t>2029</a:t>
          </a:r>
        </a:p>
      </dsp:txBody>
      <dsp:txXfrm>
        <a:off x="4210645" y="1810543"/>
        <a:ext cx="664369" cy="442912"/>
      </dsp:txXfrm>
    </dsp:sp>
    <dsp:sp modelId="{CAF36A44-A7CF-4144-AB8A-307B45021915}">
      <dsp:nvSpPr>
        <dsp:cNvPr id="0" name=""/>
        <dsp:cNvSpPr/>
      </dsp:nvSpPr>
      <dsp:spPr>
        <a:xfrm>
          <a:off x="4985742" y="1810543"/>
          <a:ext cx="1107281" cy="442912"/>
        </a:xfrm>
        <a:prstGeom prst="chevron">
          <a:avLst/>
        </a:prstGeom>
        <a:solidFill>
          <a:srgbClr val="68BAA5"/>
        </a:solidFill>
        <a:ln w="12700" cap="flat" cmpd="sng" algn="ctr">
          <a:solidFill>
            <a:schemeClr val="l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kumimoji="1" lang="ja-JP" altLang="en-US" sz="1900" b="1" kern="1200"/>
            <a:t>2030</a:t>
          </a:r>
        </a:p>
      </dsp:txBody>
      <dsp:txXfrm>
        <a:off x="5207198" y="1810543"/>
        <a:ext cx="664369" cy="44291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Choose1">
      <dgm:if name="If1" func="var" arg="dir" op="equ" val="norm">
        <dgm:alg type="lin"/>
      </dgm:if>
      <dgm:else name="Else1">
        <dgm:alg type="lin">
          <dgm:param type="linDir" val="fromR"/>
        </dgm:alg>
      </dgm:else>
    </dgm:choose>
    <dgm:shape xmlns:r="http://schemas.openxmlformats.org/officeDocument/2006/relationships" r:blip="">
      <dgm:adjLst/>
    </dgm:shape>
    <dgm:presOf/>
    <dgm:choose name="Choose2">
      <dgm:if name="If2"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ForEach1" axis="ch" ptType="node">
          <dgm:layoutNode name="composite">
            <dgm:alg type="composite"/>
            <dgm:shape xmlns:r="http://schemas.openxmlformats.org/officeDocument/2006/relationships" r:blip="">
              <dgm:adjLst/>
            </dgm:shape>
            <dgm:presOf/>
            <dgm:choose name="Choose3">
              <dgm:if name="If3"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Else2">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Choose4">
                <dgm:if name="If4" func="var" arg="dir" op="equ" val="norm">
                  <dgm:shape xmlns:r="http://schemas.openxmlformats.org/officeDocument/2006/relationships" type="chevron" r:blip="">
                    <dgm:adjLst/>
                  </dgm:shape>
                </dgm:if>
                <dgm:else name="Else3">
                  <dgm:shape xmlns:r="http://schemas.openxmlformats.org/officeDocument/2006/relationships" rot="180" type="chevron" r:blip="">
                    <dgm:adjLst/>
                  </dgm:shape>
                </dgm:else>
              </dgm:choose>
              <dgm:presOf axis="self" ptType="node"/>
              <dgm:choose name="Choose5">
                <dgm:if name="If5"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Else4">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Choose6">
                <dgm:if name="If6" axis="ch" ptType="node" func="cnt" op="gte" val="1">
                  <dgm:shape xmlns:r="http://schemas.openxmlformats.org/officeDocument/2006/relationships" type="rect" r:blip="">
                    <dgm:adjLst/>
                  </dgm:shape>
                </dgm:if>
                <dgm:else name="Else5">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ForEach2" axis="followSib" ptType="sibTrans" cnt="1">
            <dgm:layoutNode name="space">
              <dgm:alg type="sp"/>
              <dgm:shape xmlns:r="http://schemas.openxmlformats.org/officeDocument/2006/relationships" r:blip="">
                <dgm:adjLst/>
              </dgm:shape>
              <dgm:presOf/>
              <dgm:constrLst/>
              <dgm:ruleLst/>
            </dgm:layoutNode>
          </dgm:forEach>
        </dgm:forEach>
      </dgm:if>
      <dgm:else name="Else6">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ForEach3" axis="ch" ptType="node">
          <dgm:layoutNode name="parTxOnly">
            <dgm:varLst>
              <dgm:chMax val="0"/>
              <dgm:chPref val="0"/>
              <dgm:bulletEnabled val="1"/>
            </dgm:varLst>
            <dgm:alg type="tx"/>
            <dgm:choose name="Choose7">
              <dgm:if name="If7" func="var" arg="dir" op="equ" val="norm">
                <dgm:shape xmlns:r="http://schemas.openxmlformats.org/officeDocument/2006/relationships" type="chevron" r:blip="">
                  <dgm:adjLst/>
                </dgm:shape>
              </dgm:if>
              <dgm:else name="Else7">
                <dgm:shape xmlns:r="http://schemas.openxmlformats.org/officeDocument/2006/relationships" rot="180" type="chevron" r:blip="">
                  <dgm:adjLst/>
                </dgm:shape>
              </dgm:else>
            </dgm:choose>
            <dgm:presOf axis="self" ptType="node"/>
            <dgm:choose name="Choose8">
              <dgm:if name="If8"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Else8">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ForEach4"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2">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Choose1">
      <dgm:if name="If1" func="var" arg="dir" op="equ" val="norm">
        <dgm:alg type="lin"/>
      </dgm:if>
      <dgm:else name="Else1">
        <dgm:alg type="lin">
          <dgm:param type="linDir" val="fromR"/>
        </dgm:alg>
      </dgm:else>
    </dgm:choose>
    <dgm:shape xmlns:r="http://schemas.openxmlformats.org/officeDocument/2006/relationships" r:blip="">
      <dgm:adjLst/>
    </dgm:shape>
    <dgm:presOf/>
    <dgm:choose name="Choose2">
      <dgm:if name="If2"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ForEach1" axis="ch" ptType="node">
          <dgm:layoutNode name="composite">
            <dgm:alg type="composite"/>
            <dgm:shape xmlns:r="http://schemas.openxmlformats.org/officeDocument/2006/relationships" r:blip="">
              <dgm:adjLst/>
            </dgm:shape>
            <dgm:presOf/>
            <dgm:choose name="Choose3">
              <dgm:if name="If3"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Else2">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Choose4">
                <dgm:if name="If4" func="var" arg="dir" op="equ" val="norm">
                  <dgm:shape xmlns:r="http://schemas.openxmlformats.org/officeDocument/2006/relationships" type="chevron" r:blip="">
                    <dgm:adjLst/>
                  </dgm:shape>
                </dgm:if>
                <dgm:else name="Else3">
                  <dgm:shape xmlns:r="http://schemas.openxmlformats.org/officeDocument/2006/relationships" rot="180" type="chevron" r:blip="">
                    <dgm:adjLst/>
                  </dgm:shape>
                </dgm:else>
              </dgm:choose>
              <dgm:presOf axis="self" ptType="node"/>
              <dgm:choose name="Choose5">
                <dgm:if name="If5"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Else4">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Choose6">
                <dgm:if name="If6" axis="ch" ptType="node" func="cnt" op="gte" val="1">
                  <dgm:shape xmlns:r="http://schemas.openxmlformats.org/officeDocument/2006/relationships" type="rect" r:blip="">
                    <dgm:adjLst/>
                  </dgm:shape>
                </dgm:if>
                <dgm:else name="Else5">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ForEach2" axis="followSib" ptType="sibTrans" cnt="1">
            <dgm:layoutNode name="space">
              <dgm:alg type="sp"/>
              <dgm:shape xmlns:r="http://schemas.openxmlformats.org/officeDocument/2006/relationships" r:blip="">
                <dgm:adjLst/>
              </dgm:shape>
              <dgm:presOf/>
              <dgm:constrLst/>
              <dgm:ruleLst/>
            </dgm:layoutNode>
          </dgm:forEach>
        </dgm:forEach>
      </dgm:if>
      <dgm:else name="Else6">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ForEach3" axis="ch" ptType="node">
          <dgm:layoutNode name="parTxOnly">
            <dgm:varLst>
              <dgm:chMax val="0"/>
              <dgm:chPref val="0"/>
              <dgm:bulletEnabled val="1"/>
            </dgm:varLst>
            <dgm:alg type="tx"/>
            <dgm:choose name="Choose7">
              <dgm:if name="If7" func="var" arg="dir" op="equ" val="norm">
                <dgm:shape xmlns:r="http://schemas.openxmlformats.org/officeDocument/2006/relationships" type="chevron" r:blip="">
                  <dgm:adjLst/>
                </dgm:shape>
              </dgm:if>
              <dgm:else name="Else7">
                <dgm:shape xmlns:r="http://schemas.openxmlformats.org/officeDocument/2006/relationships" rot="180" type="chevron" r:blip="">
                  <dgm:adjLst/>
                </dgm:shape>
              </dgm:else>
            </dgm:choose>
            <dgm:presOf axis="self" ptType="node"/>
            <dgm:choose name="Choose8">
              <dgm:if name="If8"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Else8">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ForEach4"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3">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Choose1">
      <dgm:if name="If1" func="var" arg="dir" op="equ" val="norm">
        <dgm:alg type="lin"/>
      </dgm:if>
      <dgm:else name="Else1">
        <dgm:alg type="lin">
          <dgm:param type="linDir" val="fromR"/>
        </dgm:alg>
      </dgm:else>
    </dgm:choose>
    <dgm:shape xmlns:r="http://schemas.openxmlformats.org/officeDocument/2006/relationships" r:blip="">
      <dgm:adjLst/>
    </dgm:shape>
    <dgm:presOf/>
    <dgm:choose name="Choose2">
      <dgm:if name="If2"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ForEach1" axis="ch" ptType="node">
          <dgm:layoutNode name="composite">
            <dgm:alg type="composite"/>
            <dgm:shape xmlns:r="http://schemas.openxmlformats.org/officeDocument/2006/relationships" r:blip="">
              <dgm:adjLst/>
            </dgm:shape>
            <dgm:presOf/>
            <dgm:choose name="Choose3">
              <dgm:if name="If3"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Else2">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Choose4">
                <dgm:if name="If4" func="var" arg="dir" op="equ" val="norm">
                  <dgm:shape xmlns:r="http://schemas.openxmlformats.org/officeDocument/2006/relationships" type="chevron" r:blip="">
                    <dgm:adjLst/>
                  </dgm:shape>
                </dgm:if>
                <dgm:else name="Else3">
                  <dgm:shape xmlns:r="http://schemas.openxmlformats.org/officeDocument/2006/relationships" rot="180" type="chevron" r:blip="">
                    <dgm:adjLst/>
                  </dgm:shape>
                </dgm:else>
              </dgm:choose>
              <dgm:presOf axis="self" ptType="node"/>
              <dgm:choose name="Choose5">
                <dgm:if name="If5"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Else4">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Choose6">
                <dgm:if name="If6" axis="ch" ptType="node" func="cnt" op="gte" val="1">
                  <dgm:shape xmlns:r="http://schemas.openxmlformats.org/officeDocument/2006/relationships" type="rect" r:blip="">
                    <dgm:adjLst/>
                  </dgm:shape>
                </dgm:if>
                <dgm:else name="Else5">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ForEach2" axis="followSib" ptType="sibTrans" cnt="1">
            <dgm:layoutNode name="space">
              <dgm:alg type="sp"/>
              <dgm:shape xmlns:r="http://schemas.openxmlformats.org/officeDocument/2006/relationships" r:blip="">
                <dgm:adjLst/>
              </dgm:shape>
              <dgm:presOf/>
              <dgm:constrLst/>
              <dgm:ruleLst/>
            </dgm:layoutNode>
          </dgm:forEach>
        </dgm:forEach>
      </dgm:if>
      <dgm:else name="Else6">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ForEach3" axis="ch" ptType="node">
          <dgm:layoutNode name="parTxOnly">
            <dgm:varLst>
              <dgm:chMax val="0"/>
              <dgm:chPref val="0"/>
              <dgm:bulletEnabled val="1"/>
            </dgm:varLst>
            <dgm:alg type="tx"/>
            <dgm:choose name="Choose7">
              <dgm:if name="If7" func="var" arg="dir" op="equ" val="norm">
                <dgm:shape xmlns:r="http://schemas.openxmlformats.org/officeDocument/2006/relationships" type="chevron" r:blip="">
                  <dgm:adjLst/>
                </dgm:shape>
              </dgm:if>
              <dgm:else name="Else7">
                <dgm:shape xmlns:r="http://schemas.openxmlformats.org/officeDocument/2006/relationships" rot="180" type="chevron" r:blip="">
                  <dgm:adjLst/>
                </dgm:shape>
              </dgm:else>
            </dgm:choose>
            <dgm:presOf axis="self" ptType="node"/>
            <dgm:choose name="Choose8">
              <dgm:if name="If8"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Else8">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ForEach4"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0"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1101" name="日付プレースホルダー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6D06EA9-14B5-4F31-95CC-6AD91D20700D}" type="datetimeFigureOut">
              <a:rPr kumimoji="1" lang="ja-JP" altLang="en-US" smtClean="0"/>
              <a:t>2026/2/27</a:t>
            </a:fld>
            <a:endParaRPr kumimoji="1" lang="ja-JP" altLang="en-US"/>
          </a:p>
        </p:txBody>
      </p:sp>
      <p:sp>
        <p:nvSpPr>
          <p:cNvPr id="1102" name="スライド イメージ プレースホルダー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1103"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04"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1105" name="スライド番号プレースホルダー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192" rtl="0" eaLnBrk="1" latinLnBrk="0" hangingPunct="1">
      <a:defRPr kumimoji="1" sz="1200" kern="1200">
        <a:solidFill>
          <a:schemeClr val="tx1"/>
        </a:solidFill>
        <a:latin typeface="+mn-lt"/>
        <a:ea typeface="+mn-ea"/>
        <a:cs typeface="+mn-cs"/>
      </a:defRPr>
    </a:lvl1pPr>
    <a:lvl2pPr marL="457096" algn="l" defTabSz="914192" rtl="0" eaLnBrk="1" latinLnBrk="0" hangingPunct="1">
      <a:defRPr kumimoji="1" sz="1200" kern="1200">
        <a:solidFill>
          <a:schemeClr val="tx1"/>
        </a:solidFill>
        <a:latin typeface="+mn-lt"/>
        <a:ea typeface="+mn-ea"/>
        <a:cs typeface="+mn-cs"/>
      </a:defRPr>
    </a:lvl2pPr>
    <a:lvl3pPr marL="914192" algn="l" defTabSz="914192" rtl="0" eaLnBrk="1" latinLnBrk="0" hangingPunct="1">
      <a:defRPr kumimoji="1" sz="1200" kern="1200">
        <a:solidFill>
          <a:schemeClr val="tx1"/>
        </a:solidFill>
        <a:latin typeface="+mn-lt"/>
        <a:ea typeface="+mn-ea"/>
        <a:cs typeface="+mn-cs"/>
      </a:defRPr>
    </a:lvl3pPr>
    <a:lvl4pPr marL="1371288" algn="l" defTabSz="914192" rtl="0" eaLnBrk="1" latinLnBrk="0" hangingPunct="1">
      <a:defRPr kumimoji="1" sz="1200" kern="1200">
        <a:solidFill>
          <a:schemeClr val="tx1"/>
        </a:solidFill>
        <a:latin typeface="+mn-lt"/>
        <a:ea typeface="+mn-ea"/>
        <a:cs typeface="+mn-cs"/>
      </a:defRPr>
    </a:lvl4pPr>
    <a:lvl5pPr marL="1828384" algn="l" defTabSz="914192" rtl="0" eaLnBrk="1" latinLnBrk="0" hangingPunct="1">
      <a:defRPr kumimoji="1" sz="1200" kern="1200">
        <a:solidFill>
          <a:schemeClr val="tx1"/>
        </a:solidFill>
        <a:latin typeface="+mn-lt"/>
        <a:ea typeface="+mn-ea"/>
        <a:cs typeface="+mn-cs"/>
      </a:defRPr>
    </a:lvl5pPr>
    <a:lvl6pPr marL="2285480" algn="l" defTabSz="914192" rtl="0" eaLnBrk="1" latinLnBrk="0" hangingPunct="1">
      <a:defRPr kumimoji="1" sz="1200" kern="1200">
        <a:solidFill>
          <a:schemeClr val="tx1"/>
        </a:solidFill>
        <a:latin typeface="+mn-lt"/>
        <a:ea typeface="+mn-ea"/>
        <a:cs typeface="+mn-cs"/>
      </a:defRPr>
    </a:lvl6pPr>
    <a:lvl7pPr marL="2742576" algn="l" defTabSz="914192" rtl="0" eaLnBrk="1" latinLnBrk="0" hangingPunct="1">
      <a:defRPr kumimoji="1" sz="1200" kern="1200">
        <a:solidFill>
          <a:schemeClr val="tx1"/>
        </a:solidFill>
        <a:latin typeface="+mn-lt"/>
        <a:ea typeface="+mn-ea"/>
        <a:cs typeface="+mn-cs"/>
      </a:defRPr>
    </a:lvl7pPr>
    <a:lvl8pPr marL="3199672" algn="l" defTabSz="914192" rtl="0" eaLnBrk="1" latinLnBrk="0" hangingPunct="1">
      <a:defRPr kumimoji="1" sz="1200" kern="1200">
        <a:solidFill>
          <a:schemeClr val="tx1"/>
        </a:solidFill>
        <a:latin typeface="+mn-lt"/>
        <a:ea typeface="+mn-ea"/>
        <a:cs typeface="+mn-cs"/>
      </a:defRPr>
    </a:lvl8pPr>
    <a:lvl9pPr marL="3656768" algn="l" defTabSz="914192"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031" name="タイトル 1"/>
          <p:cNvSpPr>
            <a:spLocks noGrp="1"/>
          </p:cNvSpPr>
          <p:nvPr>
            <p:ph type="ctrTitle"/>
          </p:nvPr>
        </p:nvSpPr>
        <p:spPr>
          <a:xfrm>
            <a:off x="457200" y="1239605"/>
            <a:ext cx="8229600" cy="1008112"/>
          </a:xfrm>
        </p:spPr>
        <p:txBody>
          <a:bodyPr/>
          <a:lstStyle>
            <a:lvl1pPr>
              <a:defRPr b="0"/>
            </a:lvl1pPr>
          </a:lstStyle>
          <a:p>
            <a:r>
              <a:rPr kumimoji="1" lang="ja-JP" altLang="en-US" smtClean="0"/>
              <a:t>マスター タイトルの書式設定</a:t>
            </a:r>
            <a:endParaRPr kumimoji="1" lang="ja-JP" altLang="en-US" dirty="0"/>
          </a:p>
        </p:txBody>
      </p:sp>
      <p:sp>
        <p:nvSpPr>
          <p:cNvPr id="1032" name="サブタイトル 2"/>
          <p:cNvSpPr>
            <a:spLocks noGrp="1"/>
          </p:cNvSpPr>
          <p:nvPr>
            <p:ph type="subTitle" idx="1"/>
          </p:nvPr>
        </p:nvSpPr>
        <p:spPr>
          <a:xfrm>
            <a:off x="457200" y="2319722"/>
            <a:ext cx="8229600" cy="1728192"/>
          </a:xfrm>
        </p:spPr>
        <p:txBody>
          <a:bodyPr/>
          <a:lstStyle>
            <a:lvl1pPr marL="0" indent="0" algn="ctr">
              <a:buNone/>
              <a:defRPr>
                <a:solidFill>
                  <a:schemeClr val="tx1"/>
                </a:solidFill>
              </a:defRPr>
            </a:lvl1pPr>
            <a:lvl2pPr marL="457210" indent="0" algn="ctr">
              <a:buNone/>
              <a:defRPr>
                <a:solidFill>
                  <a:schemeClr val="tx1">
                    <a:tint val="75000"/>
                  </a:schemeClr>
                </a:solidFill>
              </a:defRPr>
            </a:lvl2pPr>
            <a:lvl3pPr marL="914418" indent="0" algn="ctr">
              <a:buNone/>
              <a:defRPr>
                <a:solidFill>
                  <a:schemeClr val="tx1">
                    <a:tint val="75000"/>
                  </a:schemeClr>
                </a:solidFill>
              </a:defRPr>
            </a:lvl3pPr>
            <a:lvl4pPr marL="1371626" indent="0" algn="ctr">
              <a:buNone/>
              <a:defRPr>
                <a:solidFill>
                  <a:schemeClr val="tx1">
                    <a:tint val="75000"/>
                  </a:schemeClr>
                </a:solidFill>
              </a:defRPr>
            </a:lvl4pPr>
            <a:lvl5pPr marL="1828836" indent="0" algn="ctr">
              <a:buNone/>
              <a:defRPr>
                <a:solidFill>
                  <a:schemeClr val="tx1">
                    <a:tint val="75000"/>
                  </a:schemeClr>
                </a:solidFill>
              </a:defRPr>
            </a:lvl5pPr>
            <a:lvl6pPr marL="2286044" indent="0" algn="ctr">
              <a:buNone/>
              <a:defRPr>
                <a:solidFill>
                  <a:schemeClr val="tx1">
                    <a:tint val="75000"/>
                  </a:schemeClr>
                </a:solidFill>
              </a:defRPr>
            </a:lvl6pPr>
            <a:lvl7pPr marL="2743253" indent="0" algn="ctr">
              <a:buNone/>
              <a:defRPr>
                <a:solidFill>
                  <a:schemeClr val="tx1">
                    <a:tint val="75000"/>
                  </a:schemeClr>
                </a:solidFill>
              </a:defRPr>
            </a:lvl7pPr>
            <a:lvl8pPr marL="3200462" indent="0" algn="ctr">
              <a:buNone/>
              <a:defRPr>
                <a:solidFill>
                  <a:schemeClr val="tx1">
                    <a:tint val="75000"/>
                  </a:schemeClr>
                </a:solidFill>
              </a:defRPr>
            </a:lvl8pPr>
            <a:lvl9pPr marL="365767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1033" name="日付プレースホルダー 3"/>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a:p>
        </p:txBody>
      </p:sp>
      <p:sp>
        <p:nvSpPr>
          <p:cNvPr id="1034" name="フッター プレースホルダー 4"/>
          <p:cNvSpPr>
            <a:spLocks noGrp="1"/>
          </p:cNvSpPr>
          <p:nvPr>
            <p:ph type="ftr" sz="quarter" idx="11"/>
          </p:nvPr>
        </p:nvSpPr>
        <p:spPr/>
        <p:txBody>
          <a:bodyPr/>
          <a:lstStyle/>
          <a:p>
            <a:endParaRPr kumimoji="1" lang="ja-JP" altLang="en-US"/>
          </a:p>
        </p:txBody>
      </p:sp>
      <p:sp>
        <p:nvSpPr>
          <p:cNvPr id="1035"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37"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38" name="コンテンツ プレースホルダー 2"/>
          <p:cNvSpPr>
            <a:spLocks noGrp="1"/>
          </p:cNvSpPr>
          <p:nvPr>
            <p:ph idx="1"/>
          </p:nvPr>
        </p:nvSpPr>
        <p:spPr>
          <a:xfrm>
            <a:off x="457200" y="1302611"/>
            <a:ext cx="8229600" cy="321100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39" name="日付プレースホルダー 3"/>
          <p:cNvSpPr>
            <a:spLocks noGrp="1"/>
          </p:cNvSpPr>
          <p:nvPr>
            <p:ph type="dt" sz="half" idx="10"/>
          </p:nvPr>
        </p:nvSpPr>
        <p:spPr/>
        <p:txBody>
          <a:bodyPr/>
          <a:lstStyle>
            <a:lvl1pPr>
              <a:defRPr>
                <a:solidFill>
                  <a:schemeClr val="tx1"/>
                </a:solidFill>
              </a:defRPr>
            </a:lvl1pPr>
          </a:lstStyle>
          <a:p>
            <a:fld id="{3E220A51-F8EA-429A-8E6F-F02BE74E28F7}" type="datetimeFigureOut">
              <a:rPr lang="ja-JP" altLang="en-US" smtClean="0"/>
              <a:pPr/>
              <a:t>2026/2/27</a:t>
            </a:fld>
            <a:endParaRPr lang="ja-JP" altLang="en-US" dirty="0"/>
          </a:p>
        </p:txBody>
      </p:sp>
      <p:sp>
        <p:nvSpPr>
          <p:cNvPr id="1040" name="フッター プレースホルダー 4"/>
          <p:cNvSpPr>
            <a:spLocks noGrp="1"/>
          </p:cNvSpPr>
          <p:nvPr>
            <p:ph type="ftr" sz="quarter" idx="11"/>
          </p:nvPr>
        </p:nvSpPr>
        <p:spPr/>
        <p:txBody>
          <a:bodyPr/>
          <a:lstStyle>
            <a:lvl1pPr>
              <a:defRPr>
                <a:solidFill>
                  <a:schemeClr val="tx1"/>
                </a:solidFill>
              </a:defRPr>
            </a:lvl1pPr>
          </a:lstStyle>
          <a:p>
            <a:endParaRPr lang="ja-JP" altLang="en-US" dirty="0"/>
          </a:p>
        </p:txBody>
      </p:sp>
      <p:sp>
        <p:nvSpPr>
          <p:cNvPr id="1041" name="スライド番号プレースホルダー 5"/>
          <p:cNvSpPr>
            <a:spLocks noGrp="1"/>
          </p:cNvSpPr>
          <p:nvPr>
            <p:ph type="sldNum" sz="quarter" idx="12"/>
          </p:nvPr>
        </p:nvSpPr>
        <p:spPr/>
        <p:txBody>
          <a:bodyPr/>
          <a:lstStyle>
            <a:lvl1pPr>
              <a:defRPr>
                <a:solidFill>
                  <a:schemeClr val="tx1"/>
                </a:solidFill>
              </a:defRPr>
            </a:lvl1pPr>
          </a:lstStyle>
          <a:p>
            <a:fld id="{2C9400E4-C46D-48FA-AEA0-ED136F70A0E5}"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1043" name="タイトル 1"/>
          <p:cNvSpPr>
            <a:spLocks noGrp="1"/>
          </p:cNvSpPr>
          <p:nvPr>
            <p:ph type="title"/>
          </p:nvPr>
        </p:nvSpPr>
        <p:spPr>
          <a:xfrm>
            <a:off x="457200" y="2211713"/>
            <a:ext cx="8229600" cy="792088"/>
          </a:xfrm>
        </p:spPr>
        <p:txBody>
          <a:bodyPr anchor="t"/>
          <a:lstStyle>
            <a:lvl1pPr algn="ctr">
              <a:defRPr sz="4000" b="0" cap="all"/>
            </a:lvl1pPr>
          </a:lstStyle>
          <a:p>
            <a:r>
              <a:rPr kumimoji="1" lang="ja-JP" altLang="en-US" smtClean="0"/>
              <a:t>マスター タイトルの書式設定</a:t>
            </a:r>
            <a:endParaRPr kumimoji="1" lang="ja-JP" altLang="en-US" dirty="0"/>
          </a:p>
        </p:txBody>
      </p:sp>
      <p:sp>
        <p:nvSpPr>
          <p:cNvPr id="1044" name="テキスト プレースホルダー 2"/>
          <p:cNvSpPr>
            <a:spLocks noGrp="1"/>
          </p:cNvSpPr>
          <p:nvPr>
            <p:ph type="body" idx="1"/>
          </p:nvPr>
        </p:nvSpPr>
        <p:spPr>
          <a:xfrm>
            <a:off x="457200" y="888565"/>
            <a:ext cx="8229600" cy="1323148"/>
          </a:xfrm>
        </p:spPr>
        <p:txBody>
          <a:bodyPr anchor="b"/>
          <a:lstStyle>
            <a:lvl1pPr marL="0" indent="0" algn="ctr">
              <a:buNone/>
              <a:defRPr sz="2000">
                <a:solidFill>
                  <a:schemeClr val="tx1"/>
                </a:solidFill>
              </a:defRPr>
            </a:lvl1pPr>
            <a:lvl2pPr marL="457210" indent="0">
              <a:buNone/>
              <a:defRPr sz="1800">
                <a:solidFill>
                  <a:schemeClr val="tx1">
                    <a:tint val="75000"/>
                  </a:schemeClr>
                </a:solidFill>
              </a:defRPr>
            </a:lvl2pPr>
            <a:lvl3pPr marL="914418" indent="0">
              <a:buNone/>
              <a:defRPr sz="1600">
                <a:solidFill>
                  <a:schemeClr val="tx1">
                    <a:tint val="75000"/>
                  </a:schemeClr>
                </a:solidFill>
              </a:defRPr>
            </a:lvl3pPr>
            <a:lvl4pPr marL="1371626" indent="0">
              <a:buNone/>
              <a:defRPr sz="1400">
                <a:solidFill>
                  <a:schemeClr val="tx1">
                    <a:tint val="75000"/>
                  </a:schemeClr>
                </a:solidFill>
              </a:defRPr>
            </a:lvl4pPr>
            <a:lvl5pPr marL="1828836" indent="0">
              <a:buNone/>
              <a:defRPr sz="1400">
                <a:solidFill>
                  <a:schemeClr val="tx1">
                    <a:tint val="75000"/>
                  </a:schemeClr>
                </a:solidFill>
              </a:defRPr>
            </a:lvl5pPr>
            <a:lvl6pPr marL="2286044" indent="0">
              <a:buNone/>
              <a:defRPr sz="1400">
                <a:solidFill>
                  <a:schemeClr val="tx1">
                    <a:tint val="75000"/>
                  </a:schemeClr>
                </a:solidFill>
              </a:defRPr>
            </a:lvl6pPr>
            <a:lvl7pPr marL="2743253" indent="0">
              <a:buNone/>
              <a:defRPr sz="1400">
                <a:solidFill>
                  <a:schemeClr val="tx1">
                    <a:tint val="75000"/>
                  </a:schemeClr>
                </a:solidFill>
              </a:defRPr>
            </a:lvl7pPr>
            <a:lvl8pPr marL="3200462" indent="0">
              <a:buNone/>
              <a:defRPr sz="1400">
                <a:solidFill>
                  <a:schemeClr val="tx1">
                    <a:tint val="75000"/>
                  </a:schemeClr>
                </a:solidFill>
              </a:defRPr>
            </a:lvl8pPr>
            <a:lvl9pPr marL="3657670" indent="0">
              <a:buNone/>
              <a:defRPr sz="1400">
                <a:solidFill>
                  <a:schemeClr val="tx1">
                    <a:tint val="75000"/>
                  </a:schemeClr>
                </a:solidFill>
              </a:defRPr>
            </a:lvl9pPr>
          </a:lstStyle>
          <a:p>
            <a:pPr lvl="0"/>
            <a:r>
              <a:rPr kumimoji="1" lang="ja-JP" altLang="en-US" smtClean="0"/>
              <a:t>マスター テキストの書式設定</a:t>
            </a:r>
          </a:p>
        </p:txBody>
      </p:sp>
      <p:sp>
        <p:nvSpPr>
          <p:cNvPr id="1045" name="日付プレースホルダー 3"/>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a:p>
        </p:txBody>
      </p:sp>
      <p:sp>
        <p:nvSpPr>
          <p:cNvPr id="1046" name="フッター プレースホルダー 4"/>
          <p:cNvSpPr>
            <a:spLocks noGrp="1"/>
          </p:cNvSpPr>
          <p:nvPr>
            <p:ph type="ftr" sz="quarter" idx="11"/>
          </p:nvPr>
        </p:nvSpPr>
        <p:spPr/>
        <p:txBody>
          <a:bodyPr/>
          <a:lstStyle/>
          <a:p>
            <a:endParaRPr kumimoji="1" lang="ja-JP" altLang="en-US"/>
          </a:p>
        </p:txBody>
      </p:sp>
      <p:sp>
        <p:nvSpPr>
          <p:cNvPr id="1047"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49"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50" name="コンテンツ プレースホルダー 2"/>
          <p:cNvSpPr>
            <a:spLocks noGrp="1"/>
          </p:cNvSpPr>
          <p:nvPr>
            <p:ph sz="half" idx="1"/>
          </p:nvPr>
        </p:nvSpPr>
        <p:spPr>
          <a:xfrm>
            <a:off x="457202" y="1302612"/>
            <a:ext cx="3970784" cy="3177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1" name="コンテンツ プレースホルダー 3"/>
          <p:cNvSpPr>
            <a:spLocks noGrp="1"/>
          </p:cNvSpPr>
          <p:nvPr>
            <p:ph sz="half" idx="2"/>
          </p:nvPr>
        </p:nvSpPr>
        <p:spPr>
          <a:xfrm>
            <a:off x="4680013" y="1302612"/>
            <a:ext cx="4006788" cy="3177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2" name="日付プレースホルダー 4"/>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dirty="0"/>
          </a:p>
        </p:txBody>
      </p:sp>
      <p:sp>
        <p:nvSpPr>
          <p:cNvPr id="1053" name="フッター プレースホルダー 5"/>
          <p:cNvSpPr>
            <a:spLocks noGrp="1"/>
          </p:cNvSpPr>
          <p:nvPr>
            <p:ph type="ftr" sz="quarter" idx="11"/>
          </p:nvPr>
        </p:nvSpPr>
        <p:spPr/>
        <p:txBody>
          <a:bodyPr/>
          <a:lstStyle/>
          <a:p>
            <a:endParaRPr kumimoji="1" lang="ja-JP" altLang="en-US"/>
          </a:p>
        </p:txBody>
      </p:sp>
      <p:sp>
        <p:nvSpPr>
          <p:cNvPr id="1054"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dirty="0"/>
          </a:p>
        </p:txBody>
      </p:sp>
      <p:sp>
        <p:nvSpPr>
          <p:cNvPr id="1057" name="テキスト プレースホルダー 2"/>
          <p:cNvSpPr>
            <a:spLocks noGrp="1"/>
          </p:cNvSpPr>
          <p:nvPr>
            <p:ph type="body" idx="1"/>
          </p:nvPr>
        </p:nvSpPr>
        <p:spPr>
          <a:xfrm>
            <a:off x="457202" y="1151337"/>
            <a:ext cx="3970784" cy="479822"/>
          </a:xfrm>
        </p:spPr>
        <p:txBody>
          <a:bodyPr anchor="b"/>
          <a:lstStyle>
            <a:lvl1pPr marL="0" indent="0">
              <a:buNone/>
              <a:defRPr sz="2400" b="1"/>
            </a:lvl1pPr>
            <a:lvl2pPr marL="457210" indent="0">
              <a:buNone/>
              <a:defRPr sz="2000" b="1"/>
            </a:lvl2pPr>
            <a:lvl3pPr marL="914418" indent="0">
              <a:buNone/>
              <a:defRPr sz="1800" b="1"/>
            </a:lvl3pPr>
            <a:lvl4pPr marL="1371626" indent="0">
              <a:buNone/>
              <a:defRPr sz="1600" b="1"/>
            </a:lvl4pPr>
            <a:lvl5pPr marL="1828836" indent="0">
              <a:buNone/>
              <a:defRPr sz="1600" b="1"/>
            </a:lvl5pPr>
            <a:lvl6pPr marL="2286044" indent="0">
              <a:buNone/>
              <a:defRPr sz="1600" b="1"/>
            </a:lvl6pPr>
            <a:lvl7pPr marL="2743253" indent="0">
              <a:buNone/>
              <a:defRPr sz="1600" b="1"/>
            </a:lvl7pPr>
            <a:lvl8pPr marL="3200462" indent="0">
              <a:buNone/>
              <a:defRPr sz="1600" b="1"/>
            </a:lvl8pPr>
            <a:lvl9pPr marL="3657670" indent="0">
              <a:buNone/>
              <a:defRPr sz="1600" b="1"/>
            </a:lvl9pPr>
          </a:lstStyle>
          <a:p>
            <a:pPr lvl="0"/>
            <a:r>
              <a:rPr kumimoji="1" lang="ja-JP" altLang="en-US" smtClean="0"/>
              <a:t>マスター テキストの書式設定</a:t>
            </a:r>
          </a:p>
        </p:txBody>
      </p:sp>
      <p:sp>
        <p:nvSpPr>
          <p:cNvPr id="1058" name="コンテンツ プレースホルダー 3"/>
          <p:cNvSpPr>
            <a:spLocks noGrp="1"/>
          </p:cNvSpPr>
          <p:nvPr>
            <p:ph sz="half" idx="2"/>
          </p:nvPr>
        </p:nvSpPr>
        <p:spPr>
          <a:xfrm>
            <a:off x="457202" y="1631156"/>
            <a:ext cx="3970784" cy="2848806"/>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9" name="テキスト プレースホルダー 4"/>
          <p:cNvSpPr>
            <a:spLocks noGrp="1"/>
          </p:cNvSpPr>
          <p:nvPr>
            <p:ph type="body" sz="quarter" idx="3"/>
          </p:nvPr>
        </p:nvSpPr>
        <p:spPr>
          <a:xfrm>
            <a:off x="4716017" y="1151337"/>
            <a:ext cx="3970784" cy="479822"/>
          </a:xfrm>
        </p:spPr>
        <p:txBody>
          <a:bodyPr anchor="b"/>
          <a:lstStyle>
            <a:lvl1pPr marL="0" indent="0">
              <a:buNone/>
              <a:defRPr sz="2400" b="1"/>
            </a:lvl1pPr>
            <a:lvl2pPr marL="457210" indent="0">
              <a:buNone/>
              <a:defRPr sz="2000" b="1"/>
            </a:lvl2pPr>
            <a:lvl3pPr marL="914418" indent="0">
              <a:buNone/>
              <a:defRPr sz="1800" b="1"/>
            </a:lvl3pPr>
            <a:lvl4pPr marL="1371626" indent="0">
              <a:buNone/>
              <a:defRPr sz="1600" b="1"/>
            </a:lvl4pPr>
            <a:lvl5pPr marL="1828836" indent="0">
              <a:buNone/>
              <a:defRPr sz="1600" b="1"/>
            </a:lvl5pPr>
            <a:lvl6pPr marL="2286044" indent="0">
              <a:buNone/>
              <a:defRPr sz="1600" b="1"/>
            </a:lvl6pPr>
            <a:lvl7pPr marL="2743253" indent="0">
              <a:buNone/>
              <a:defRPr sz="1600" b="1"/>
            </a:lvl7pPr>
            <a:lvl8pPr marL="3200462" indent="0">
              <a:buNone/>
              <a:defRPr sz="1600" b="1"/>
            </a:lvl8pPr>
            <a:lvl9pPr marL="3657670" indent="0">
              <a:buNone/>
              <a:defRPr sz="1600" b="1"/>
            </a:lvl9pPr>
          </a:lstStyle>
          <a:p>
            <a:pPr lvl="0"/>
            <a:r>
              <a:rPr kumimoji="1" lang="ja-JP" altLang="en-US" smtClean="0"/>
              <a:t>マスター テキストの書式設定</a:t>
            </a:r>
          </a:p>
        </p:txBody>
      </p:sp>
      <p:sp>
        <p:nvSpPr>
          <p:cNvPr id="1060" name="コンテンツ プレースホルダー 5"/>
          <p:cNvSpPr>
            <a:spLocks noGrp="1"/>
          </p:cNvSpPr>
          <p:nvPr>
            <p:ph sz="quarter" idx="4"/>
          </p:nvPr>
        </p:nvSpPr>
        <p:spPr>
          <a:xfrm>
            <a:off x="4716017" y="1631156"/>
            <a:ext cx="3970784" cy="2848806"/>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61" name="日付プレースホルダー 6"/>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a:p>
        </p:txBody>
      </p:sp>
      <p:sp>
        <p:nvSpPr>
          <p:cNvPr id="1062" name="フッター プレースホルダー 7"/>
          <p:cNvSpPr>
            <a:spLocks noGrp="1"/>
          </p:cNvSpPr>
          <p:nvPr>
            <p:ph type="ftr" sz="quarter" idx="11"/>
          </p:nvPr>
        </p:nvSpPr>
        <p:spPr/>
        <p:txBody>
          <a:bodyPr/>
          <a:lstStyle/>
          <a:p>
            <a:endParaRPr kumimoji="1" lang="ja-JP" altLang="en-US"/>
          </a:p>
        </p:txBody>
      </p:sp>
      <p:sp>
        <p:nvSpPr>
          <p:cNvPr id="1063" name="スライド番号プレースホルダー 8"/>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65"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66" name="日付プレースホルダー 2"/>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a:p>
        </p:txBody>
      </p:sp>
      <p:sp>
        <p:nvSpPr>
          <p:cNvPr id="1067" name="フッター プレースホルダー 3"/>
          <p:cNvSpPr>
            <a:spLocks noGrp="1"/>
          </p:cNvSpPr>
          <p:nvPr>
            <p:ph type="ftr" sz="quarter" idx="11"/>
          </p:nvPr>
        </p:nvSpPr>
        <p:spPr/>
        <p:txBody>
          <a:bodyPr/>
          <a:lstStyle/>
          <a:p>
            <a:endParaRPr kumimoji="1" lang="ja-JP" altLang="en-US"/>
          </a:p>
        </p:txBody>
      </p:sp>
      <p:sp>
        <p:nvSpPr>
          <p:cNvPr id="1068" name="スライド番号プレースホルダー 4"/>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0" name="日付プレースホルダー 1"/>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a:p>
        </p:txBody>
      </p:sp>
      <p:sp>
        <p:nvSpPr>
          <p:cNvPr id="1071" name="フッター プレースホルダー 2"/>
          <p:cNvSpPr>
            <a:spLocks noGrp="1"/>
          </p:cNvSpPr>
          <p:nvPr>
            <p:ph type="ftr" sz="quarter" idx="11"/>
          </p:nvPr>
        </p:nvSpPr>
        <p:spPr/>
        <p:txBody>
          <a:bodyPr/>
          <a:lstStyle/>
          <a:p>
            <a:endParaRPr kumimoji="1" lang="ja-JP" altLang="en-US"/>
          </a:p>
        </p:txBody>
      </p:sp>
      <p:sp>
        <p:nvSpPr>
          <p:cNvPr id="1072" name="スライド番号プレースホルダー 3"/>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1074" name="タイトル 1"/>
          <p:cNvSpPr>
            <a:spLocks noGrp="1"/>
          </p:cNvSpPr>
          <p:nvPr>
            <p:ph type="title"/>
          </p:nvPr>
        </p:nvSpPr>
        <p:spPr>
          <a:xfrm>
            <a:off x="457203" y="204789"/>
            <a:ext cx="3008313" cy="871538"/>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75" name="コンテンツ プレースホルダー 2"/>
          <p:cNvSpPr>
            <a:spLocks noGrp="1"/>
          </p:cNvSpPr>
          <p:nvPr>
            <p:ph idx="1"/>
          </p:nvPr>
        </p:nvSpPr>
        <p:spPr>
          <a:xfrm>
            <a:off x="3635897" y="204791"/>
            <a:ext cx="4727438" cy="42317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76" name="テキスト プレースホルダー 3"/>
          <p:cNvSpPr>
            <a:spLocks noGrp="1"/>
          </p:cNvSpPr>
          <p:nvPr>
            <p:ph type="body" sz="half" idx="2"/>
          </p:nvPr>
        </p:nvSpPr>
        <p:spPr>
          <a:xfrm>
            <a:off x="457203" y="1275608"/>
            <a:ext cx="3008312" cy="3204357"/>
          </a:xfrm>
        </p:spPr>
        <p:txBody>
          <a:bodyPr/>
          <a:lstStyle>
            <a:lvl1pPr marL="0" indent="0">
              <a:buNone/>
              <a:defRPr sz="1400"/>
            </a:lvl1pPr>
            <a:lvl2pPr marL="457210" indent="0">
              <a:buNone/>
              <a:defRPr sz="1200"/>
            </a:lvl2pPr>
            <a:lvl3pPr marL="914418" indent="0">
              <a:buNone/>
              <a:defRPr sz="1000"/>
            </a:lvl3pPr>
            <a:lvl4pPr marL="1371626" indent="0">
              <a:buNone/>
              <a:defRPr sz="900"/>
            </a:lvl4pPr>
            <a:lvl5pPr marL="1828836" indent="0">
              <a:buNone/>
              <a:defRPr sz="900"/>
            </a:lvl5pPr>
            <a:lvl6pPr marL="2286044" indent="0">
              <a:buNone/>
              <a:defRPr sz="900"/>
            </a:lvl6pPr>
            <a:lvl7pPr marL="2743253" indent="0">
              <a:buNone/>
              <a:defRPr sz="900"/>
            </a:lvl7pPr>
            <a:lvl8pPr marL="3200462" indent="0">
              <a:buNone/>
              <a:defRPr sz="900"/>
            </a:lvl8pPr>
            <a:lvl9pPr marL="3657670" indent="0">
              <a:buNone/>
              <a:defRPr sz="900"/>
            </a:lvl9pPr>
          </a:lstStyle>
          <a:p>
            <a:pPr lvl="0"/>
            <a:r>
              <a:rPr kumimoji="1" lang="ja-JP" altLang="en-US" smtClean="0"/>
              <a:t>マスター テキストの書式設定</a:t>
            </a:r>
          </a:p>
        </p:txBody>
      </p:sp>
      <p:sp>
        <p:nvSpPr>
          <p:cNvPr id="1077" name="日付プレースホルダー 4"/>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a:p>
        </p:txBody>
      </p:sp>
      <p:sp>
        <p:nvSpPr>
          <p:cNvPr id="1078" name="フッター プレースホルダー 5"/>
          <p:cNvSpPr>
            <a:spLocks noGrp="1"/>
          </p:cNvSpPr>
          <p:nvPr>
            <p:ph type="ftr" sz="quarter" idx="11"/>
          </p:nvPr>
        </p:nvSpPr>
        <p:spPr/>
        <p:txBody>
          <a:bodyPr/>
          <a:lstStyle/>
          <a:p>
            <a:endParaRPr kumimoji="1" lang="ja-JP" altLang="en-US"/>
          </a:p>
        </p:txBody>
      </p:sp>
      <p:sp>
        <p:nvSpPr>
          <p:cNvPr id="1079"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081" name="タイトル 1"/>
          <p:cNvSpPr>
            <a:spLocks noGrp="1"/>
          </p:cNvSpPr>
          <p:nvPr>
            <p:ph type="title"/>
          </p:nvPr>
        </p:nvSpPr>
        <p:spPr>
          <a:xfrm>
            <a:off x="1792288" y="3516858"/>
            <a:ext cx="5486400" cy="425054"/>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82" name="図プレースホルダー 2"/>
          <p:cNvSpPr>
            <a:spLocks noGrp="1"/>
          </p:cNvSpPr>
          <p:nvPr>
            <p:ph type="pic" idx="1"/>
          </p:nvPr>
        </p:nvSpPr>
        <p:spPr>
          <a:xfrm>
            <a:off x="1792288" y="159485"/>
            <a:ext cx="5486400" cy="3284122"/>
          </a:xfrm>
        </p:spPr>
        <p:txBody>
          <a:bodyPr/>
          <a:lstStyle>
            <a:lvl1pPr marL="0" indent="0">
              <a:buNone/>
              <a:defRPr sz="3200"/>
            </a:lvl1pPr>
            <a:lvl2pPr marL="457210" indent="0">
              <a:buNone/>
              <a:defRPr sz="2800"/>
            </a:lvl2pPr>
            <a:lvl3pPr marL="914418" indent="0">
              <a:buNone/>
              <a:defRPr sz="2400"/>
            </a:lvl3pPr>
            <a:lvl4pPr marL="1371626" indent="0">
              <a:buNone/>
              <a:defRPr sz="2000"/>
            </a:lvl4pPr>
            <a:lvl5pPr marL="1828836" indent="0">
              <a:buNone/>
              <a:defRPr sz="2000"/>
            </a:lvl5pPr>
            <a:lvl6pPr marL="2286044" indent="0">
              <a:buNone/>
              <a:defRPr sz="2000"/>
            </a:lvl6pPr>
            <a:lvl7pPr marL="2743253" indent="0">
              <a:buNone/>
              <a:defRPr sz="2000"/>
            </a:lvl7pPr>
            <a:lvl8pPr marL="3200462" indent="0">
              <a:buNone/>
              <a:defRPr sz="2000"/>
            </a:lvl8pPr>
            <a:lvl9pPr marL="3657670" indent="0">
              <a:buNone/>
              <a:defRPr sz="2000"/>
            </a:lvl9pPr>
          </a:lstStyle>
          <a:p>
            <a:r>
              <a:rPr kumimoji="1" lang="ja-JP" altLang="en-US" smtClean="0"/>
              <a:t>アイコンをクリックして図を追加</a:t>
            </a:r>
            <a:endParaRPr kumimoji="1" lang="ja-JP" altLang="en-US" dirty="0"/>
          </a:p>
        </p:txBody>
      </p:sp>
      <p:sp>
        <p:nvSpPr>
          <p:cNvPr id="1083" name="テキスト プレースホルダー 3"/>
          <p:cNvSpPr>
            <a:spLocks noGrp="1"/>
          </p:cNvSpPr>
          <p:nvPr>
            <p:ph type="body" sz="half" idx="2"/>
          </p:nvPr>
        </p:nvSpPr>
        <p:spPr>
          <a:xfrm>
            <a:off x="1792288" y="3975909"/>
            <a:ext cx="5486400" cy="504056"/>
          </a:xfrm>
        </p:spPr>
        <p:txBody>
          <a:bodyPr/>
          <a:lstStyle>
            <a:lvl1pPr marL="0" indent="0">
              <a:buNone/>
              <a:defRPr sz="1400"/>
            </a:lvl1pPr>
            <a:lvl2pPr marL="457210" indent="0">
              <a:buNone/>
              <a:defRPr sz="1200"/>
            </a:lvl2pPr>
            <a:lvl3pPr marL="914418" indent="0">
              <a:buNone/>
              <a:defRPr sz="1000"/>
            </a:lvl3pPr>
            <a:lvl4pPr marL="1371626" indent="0">
              <a:buNone/>
              <a:defRPr sz="900"/>
            </a:lvl4pPr>
            <a:lvl5pPr marL="1828836" indent="0">
              <a:buNone/>
              <a:defRPr sz="900"/>
            </a:lvl5pPr>
            <a:lvl6pPr marL="2286044" indent="0">
              <a:buNone/>
              <a:defRPr sz="900"/>
            </a:lvl6pPr>
            <a:lvl7pPr marL="2743253" indent="0">
              <a:buNone/>
              <a:defRPr sz="900"/>
            </a:lvl7pPr>
            <a:lvl8pPr marL="3200462" indent="0">
              <a:buNone/>
              <a:defRPr sz="900"/>
            </a:lvl8pPr>
            <a:lvl9pPr marL="3657670" indent="0">
              <a:buNone/>
              <a:defRPr sz="900"/>
            </a:lvl9pPr>
          </a:lstStyle>
          <a:p>
            <a:pPr lvl="0"/>
            <a:r>
              <a:rPr kumimoji="1" lang="ja-JP" altLang="en-US" smtClean="0"/>
              <a:t>マスター テキストの書式設定</a:t>
            </a:r>
          </a:p>
        </p:txBody>
      </p:sp>
      <p:sp>
        <p:nvSpPr>
          <p:cNvPr id="1084" name="日付プレースホルダー 4"/>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a:p>
        </p:txBody>
      </p:sp>
      <p:sp>
        <p:nvSpPr>
          <p:cNvPr id="1085" name="フッター プレースホルダー 5"/>
          <p:cNvSpPr>
            <a:spLocks noGrp="1"/>
          </p:cNvSpPr>
          <p:nvPr>
            <p:ph type="ftr" sz="quarter" idx="11"/>
          </p:nvPr>
        </p:nvSpPr>
        <p:spPr/>
        <p:txBody>
          <a:bodyPr/>
          <a:lstStyle/>
          <a:p>
            <a:endParaRPr kumimoji="1" lang="ja-JP" altLang="en-US"/>
          </a:p>
        </p:txBody>
      </p:sp>
      <p:sp>
        <p:nvSpPr>
          <p:cNvPr id="1086"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1088"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89" name="縦書きテキスト プレースホルダー 2"/>
          <p:cNvSpPr>
            <a:spLocks noGrp="1"/>
          </p:cNvSpPr>
          <p:nvPr>
            <p:ph type="body" orient="vert" idx="1"/>
          </p:nvPr>
        </p:nvSpPr>
        <p:spPr>
          <a:xfrm>
            <a:off x="457200" y="1302612"/>
            <a:ext cx="8229600" cy="3177352"/>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0" name="日付プレースホルダー 3"/>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a:p>
        </p:txBody>
      </p:sp>
      <p:sp>
        <p:nvSpPr>
          <p:cNvPr id="1091" name="フッター プレースホルダー 4"/>
          <p:cNvSpPr>
            <a:spLocks noGrp="1"/>
          </p:cNvSpPr>
          <p:nvPr>
            <p:ph type="ftr" sz="quarter" idx="11"/>
          </p:nvPr>
        </p:nvSpPr>
        <p:spPr/>
        <p:txBody>
          <a:bodyPr/>
          <a:lstStyle/>
          <a:p>
            <a:endParaRPr kumimoji="1" lang="ja-JP" altLang="en-US"/>
          </a:p>
        </p:txBody>
      </p:sp>
      <p:sp>
        <p:nvSpPr>
          <p:cNvPr id="1092"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1094" name="縦書きタイトル 1"/>
          <p:cNvSpPr>
            <a:spLocks noGrp="1"/>
          </p:cNvSpPr>
          <p:nvPr>
            <p:ph type="title" orient="vert"/>
          </p:nvPr>
        </p:nvSpPr>
        <p:spPr>
          <a:xfrm>
            <a:off x="6629400" y="205979"/>
            <a:ext cx="2057400" cy="4273983"/>
          </a:xfrm>
        </p:spPr>
        <p:txBody>
          <a:bodyPr vert="eaVert"/>
          <a:lstStyle/>
          <a:p>
            <a:r>
              <a:rPr kumimoji="1" lang="ja-JP" altLang="en-US" smtClean="0"/>
              <a:t>マスター タイトルの書式設定</a:t>
            </a:r>
            <a:endParaRPr kumimoji="1" lang="ja-JP" altLang="en-US" dirty="0"/>
          </a:p>
        </p:txBody>
      </p:sp>
      <p:sp>
        <p:nvSpPr>
          <p:cNvPr id="1095" name="縦書きテキスト プレースホルダー 2"/>
          <p:cNvSpPr>
            <a:spLocks noGrp="1"/>
          </p:cNvSpPr>
          <p:nvPr>
            <p:ph type="body" orient="vert" idx="1"/>
          </p:nvPr>
        </p:nvSpPr>
        <p:spPr>
          <a:xfrm>
            <a:off x="457200" y="205979"/>
            <a:ext cx="6019800" cy="4273983"/>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6" name="日付プレースホルダー 3"/>
          <p:cNvSpPr>
            <a:spLocks noGrp="1"/>
          </p:cNvSpPr>
          <p:nvPr>
            <p:ph type="dt" sz="half" idx="10"/>
          </p:nvPr>
        </p:nvSpPr>
        <p:spPr/>
        <p:txBody>
          <a:bodyPr/>
          <a:lstStyle/>
          <a:p>
            <a:fld id="{3E220A51-F8EA-429A-8E6F-F02BE74E28F7}" type="datetimeFigureOut">
              <a:rPr kumimoji="1" lang="ja-JP" altLang="en-US" smtClean="0"/>
              <a:t>2026/2/27</a:t>
            </a:fld>
            <a:endParaRPr kumimoji="1" lang="ja-JP" altLang="en-US" dirty="0"/>
          </a:p>
        </p:txBody>
      </p:sp>
      <p:sp>
        <p:nvSpPr>
          <p:cNvPr id="1097" name="フッター プレースホルダー 4"/>
          <p:cNvSpPr>
            <a:spLocks noGrp="1"/>
          </p:cNvSpPr>
          <p:nvPr>
            <p:ph type="ftr" sz="quarter" idx="11"/>
          </p:nvPr>
        </p:nvSpPr>
        <p:spPr/>
        <p:txBody>
          <a:bodyPr/>
          <a:lstStyle/>
          <a:p>
            <a:endParaRPr kumimoji="1" lang="ja-JP" altLang="en-US"/>
          </a:p>
        </p:txBody>
      </p:sp>
      <p:sp>
        <p:nvSpPr>
          <p:cNvPr id="1098"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5" name="フッター プレースホルダー 4"/>
          <p:cNvSpPr>
            <a:spLocks noGrp="1"/>
          </p:cNvSpPr>
          <p:nvPr>
            <p:ph type="ftr" sz="quarter" idx="3"/>
          </p:nvPr>
        </p:nvSpPr>
        <p:spPr>
          <a:xfrm>
            <a:off x="2519772" y="4677986"/>
            <a:ext cx="4104456" cy="273844"/>
          </a:xfrm>
          <a:prstGeom prst="rect">
            <a:avLst/>
          </a:prstGeom>
        </p:spPr>
        <p:txBody>
          <a:bodyPr vert="horz" lIns="91440" tIns="45720" rIns="91440" bIns="45720" rtlCol="0" anchor="ctr"/>
          <a:lstStyle>
            <a:lvl1pPr algn="ctr">
              <a:defRPr sz="1200">
                <a:solidFill>
                  <a:schemeClr val="tx1"/>
                </a:solidFill>
                <a:latin typeface="+mn-ea"/>
                <a:ea typeface="+mn-ea"/>
              </a:defRPr>
            </a:lvl1pPr>
          </a:lstStyle>
          <a:p>
            <a:endParaRPr lang="ja-JP" altLang="en-US" dirty="0"/>
          </a:p>
        </p:txBody>
      </p:sp>
      <p:sp>
        <p:nvSpPr>
          <p:cNvPr id="1026" name="タイトル プレースホルダー 1"/>
          <p:cNvSpPr>
            <a:spLocks noGrp="1"/>
          </p:cNvSpPr>
          <p:nvPr>
            <p:ph type="title"/>
          </p:nvPr>
        </p:nvSpPr>
        <p:spPr>
          <a:xfrm>
            <a:off x="457200" y="313992"/>
            <a:ext cx="8229600" cy="74559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1027" name="テキスト プレースホルダー 2"/>
          <p:cNvSpPr>
            <a:spLocks noGrp="1"/>
          </p:cNvSpPr>
          <p:nvPr>
            <p:ph type="body" idx="1"/>
          </p:nvPr>
        </p:nvSpPr>
        <p:spPr>
          <a:xfrm>
            <a:off x="457200" y="1302611"/>
            <a:ext cx="8229600" cy="3211004"/>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en-US" altLang="ja-JP" dirty="0" smtClean="0"/>
          </a:p>
          <a:p>
            <a:pPr lvl="5"/>
            <a:r>
              <a:rPr kumimoji="1" lang="ja-JP" altLang="en-US" dirty="0" smtClean="0"/>
              <a:t>第 </a:t>
            </a:r>
            <a:r>
              <a:rPr kumimoji="1" lang="en-US" altLang="ja-JP" dirty="0" smtClean="0"/>
              <a:t>6 </a:t>
            </a:r>
            <a:r>
              <a:rPr kumimoji="1" lang="ja-JP" altLang="en-US" dirty="0" smtClean="0"/>
              <a:t>レベル</a:t>
            </a:r>
          </a:p>
          <a:p>
            <a:pPr lvl="6"/>
            <a:r>
              <a:rPr kumimoji="1" lang="ja-JP" altLang="en-US" dirty="0" smtClean="0"/>
              <a:t>第 </a:t>
            </a:r>
            <a:r>
              <a:rPr kumimoji="1" lang="en-US" altLang="ja-JP" dirty="0" smtClean="0"/>
              <a:t>7 </a:t>
            </a:r>
            <a:r>
              <a:rPr kumimoji="1" lang="ja-JP" altLang="en-US" dirty="0" smtClean="0"/>
              <a:t>レベル</a:t>
            </a:r>
          </a:p>
          <a:p>
            <a:pPr lvl="7"/>
            <a:r>
              <a:rPr kumimoji="1" lang="ja-JP" altLang="en-US" dirty="0" smtClean="0"/>
              <a:t>第 </a:t>
            </a:r>
            <a:r>
              <a:rPr kumimoji="1" lang="en-US" altLang="ja-JP" dirty="0" smtClean="0"/>
              <a:t>8 </a:t>
            </a:r>
            <a:r>
              <a:rPr kumimoji="1" lang="ja-JP" altLang="en-US" dirty="0" smtClean="0"/>
              <a:t>レベル</a:t>
            </a:r>
          </a:p>
          <a:p>
            <a:pPr lvl="8"/>
            <a:r>
              <a:rPr kumimoji="1" lang="ja-JP" altLang="en-US" dirty="0" smtClean="0"/>
              <a:t>第 </a:t>
            </a:r>
            <a:r>
              <a:rPr kumimoji="1" lang="en-US" altLang="ja-JP" dirty="0" smtClean="0"/>
              <a:t>9 </a:t>
            </a:r>
            <a:r>
              <a:rPr kumimoji="1" lang="ja-JP" altLang="en-US" dirty="0" smtClean="0"/>
              <a:t>レベル</a:t>
            </a:r>
          </a:p>
        </p:txBody>
      </p:sp>
      <p:sp>
        <p:nvSpPr>
          <p:cNvPr id="1028" name="日付プレースホルダー 3"/>
          <p:cNvSpPr>
            <a:spLocks noGrp="1"/>
          </p:cNvSpPr>
          <p:nvPr>
            <p:ph type="dt" sz="half" idx="2"/>
          </p:nvPr>
        </p:nvSpPr>
        <p:spPr>
          <a:xfrm>
            <a:off x="457201" y="4677986"/>
            <a:ext cx="1882552" cy="273844"/>
          </a:xfrm>
          <a:prstGeom prst="rect">
            <a:avLst/>
          </a:prstGeom>
        </p:spPr>
        <p:txBody>
          <a:bodyPr vert="horz" lIns="91440" tIns="45720" rIns="91440" bIns="45720" rtlCol="0" anchor="ctr"/>
          <a:lstStyle>
            <a:lvl1pPr algn="l">
              <a:defRPr sz="1200">
                <a:solidFill>
                  <a:schemeClr val="tx1"/>
                </a:solidFill>
                <a:latin typeface="+mn-lt"/>
                <a:ea typeface="+mn-ea"/>
              </a:defRPr>
            </a:lvl1pPr>
          </a:lstStyle>
          <a:p>
            <a:fld id="{3E220A51-F8EA-429A-8E6F-F02BE74E28F7}" type="datetimeFigureOut">
              <a:rPr lang="ja-JP" altLang="en-US" smtClean="0"/>
              <a:pPr/>
              <a:t>2026/2/27</a:t>
            </a:fld>
            <a:endParaRPr lang="ja-JP" altLang="en-US" dirty="0"/>
          </a:p>
        </p:txBody>
      </p:sp>
      <p:sp>
        <p:nvSpPr>
          <p:cNvPr id="1029" name="スライド番号プレースホルダー 5"/>
          <p:cNvSpPr>
            <a:spLocks noGrp="1"/>
          </p:cNvSpPr>
          <p:nvPr>
            <p:ph type="sldNum" sz="quarter" idx="4"/>
          </p:nvPr>
        </p:nvSpPr>
        <p:spPr>
          <a:xfrm>
            <a:off x="6768244" y="4677986"/>
            <a:ext cx="1918556" cy="273844"/>
          </a:xfrm>
          <a:prstGeom prst="rect">
            <a:avLst/>
          </a:prstGeom>
        </p:spPr>
        <p:txBody>
          <a:bodyPr vert="horz" lIns="91440" tIns="45720" rIns="91440" bIns="45720" rtlCol="0" anchor="ctr"/>
          <a:lstStyle>
            <a:lvl1pPr algn="r">
              <a:defRPr sz="1200">
                <a:solidFill>
                  <a:schemeClr val="tx1"/>
                </a:solidFill>
                <a:latin typeface="+mn-lt"/>
                <a:ea typeface="+mn-ea"/>
              </a:defRPr>
            </a:lvl1pPr>
          </a:lstStyle>
          <a:p>
            <a:fld id="{2C9400E4-C46D-48FA-AEA0-ED136F70A0E5}" type="slidenum">
              <a:rPr lang="ja-JP" altLang="en-US" smtClean="0"/>
              <a:pPr/>
              <a:t>‹#›</a:t>
            </a:fld>
            <a:endParaRPr lang="ja-JP"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18" rtl="0" eaLnBrk="1" latinLnBrk="0" hangingPunct="1">
        <a:spcBef>
          <a:spcPct val="0"/>
        </a:spcBef>
        <a:buNone/>
        <a:defRPr kumimoji="1" sz="4400" b="0" kern="1200">
          <a:solidFill>
            <a:schemeClr val="tx1"/>
          </a:solidFill>
          <a:latin typeface="+mj-ea"/>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457210" indent="-457210" algn="l" defTabSz="914418" rtl="0" eaLnBrk="1" latinLnBrk="0" hangingPunct="1">
        <a:spcBef>
          <a:spcPct val="20000"/>
        </a:spcBef>
        <a:buFont typeface="Arial" panose="020B0604020202020204" pitchFamily="34" charset="0"/>
        <a:buChar char="•"/>
        <a:defRPr kumimoji="1" sz="3200" kern="1200">
          <a:solidFill>
            <a:schemeClr val="tx1"/>
          </a:solidFill>
          <a:latin typeface="+mn-ea"/>
          <a:ea typeface="+mn-ea"/>
          <a:cs typeface="+mn-cs"/>
        </a:defRPr>
      </a:lvl1pPr>
      <a:lvl2pPr marL="914418" indent="-457210" algn="l" defTabSz="914418"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257324" indent="-342907" algn="l" defTabSz="914418"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714533" indent="-342907" algn="l" defTabSz="914418" rtl="0" eaLnBrk="1" latinLnBrk="0" hangingPunct="1">
        <a:spcBef>
          <a:spcPct val="20000"/>
        </a:spcBef>
        <a:buSzPct val="100000"/>
        <a:buFont typeface="Arial" panose="020B0604020202020204" pitchFamily="34" charset="0"/>
        <a:buChar char="•"/>
        <a:defRPr kumimoji="1" sz="2000" kern="1200">
          <a:solidFill>
            <a:schemeClr val="tx1"/>
          </a:solidFill>
          <a:latin typeface="+mn-lt"/>
          <a:ea typeface="+mn-ea"/>
          <a:cs typeface="+mn-cs"/>
        </a:defRPr>
      </a:lvl4pPr>
      <a:lvl5pPr marL="2171742" marR="0" indent="-342907" algn="l" defTabSz="914418" rtl="0" eaLnBrk="1" fontAlgn="auto" latinLnBrk="0" hangingPunct="1">
        <a:lnSpc>
          <a:spcPct val="100000"/>
        </a:lnSpc>
        <a:spcBef>
          <a:spcPct val="20000"/>
        </a:spcBef>
        <a:spcAft>
          <a:spcPts val="0"/>
        </a:spcAft>
        <a:buClrTx/>
        <a:buSzPct val="100000"/>
        <a:buFont typeface="Arial" panose="020B0604020202020204" pitchFamily="34" charset="0"/>
        <a:buChar char="•"/>
        <a:tabLst/>
        <a:defRPr kumimoji="1" sz="2000" kern="1200">
          <a:solidFill>
            <a:schemeClr val="tx1"/>
          </a:solidFill>
          <a:latin typeface="+mn-lt"/>
          <a:ea typeface="+mn-ea"/>
          <a:cs typeface="+mn-cs"/>
        </a:defRPr>
      </a:lvl5pPr>
      <a:lvl6pPr marL="2571799" indent="-285756" algn="l" defTabSz="914418"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3029009" indent="-285756" algn="l" defTabSz="914418"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7pPr>
      <a:lvl8pPr marL="3486217" indent="-285756" algn="l" defTabSz="914418"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8pPr>
      <a:lvl9pPr marL="3943426" indent="-285756" algn="l" defTabSz="914418" rtl="0" eaLnBrk="1" latinLnBrk="0" hangingPunct="1">
        <a:spcBef>
          <a:spcPct val="20000"/>
        </a:spcBef>
        <a:buFont typeface="Arial" panose="020B0604020202020204" pitchFamily="34" charset="0"/>
        <a:buChar char="•"/>
        <a:defRPr kumimoji="1" sz="1600" kern="1200">
          <a:solidFill>
            <a:schemeClr val="tx1"/>
          </a:solidFill>
          <a:latin typeface="+mn-lt"/>
          <a:ea typeface="+mn-ea"/>
          <a:cs typeface="+mn-cs"/>
        </a:defRPr>
      </a:lvl9pPr>
    </p:bodyStyle>
    <p:otherStyle>
      <a:defPPr>
        <a:defRPr lang="ja-JP"/>
      </a:defPPr>
      <a:lvl1pPr marL="0" algn="l" defTabSz="914418" rtl="0" eaLnBrk="1" latinLnBrk="0" hangingPunct="1">
        <a:defRPr kumimoji="1" sz="1800" kern="1200">
          <a:solidFill>
            <a:schemeClr val="tx1"/>
          </a:solidFill>
          <a:latin typeface="+mn-lt"/>
          <a:ea typeface="+mn-ea"/>
          <a:cs typeface="+mn-cs"/>
        </a:defRPr>
      </a:lvl1pPr>
      <a:lvl2pPr marL="457210" algn="l" defTabSz="914418" rtl="0" eaLnBrk="1" latinLnBrk="0" hangingPunct="1">
        <a:defRPr kumimoji="1" sz="1800" kern="1200">
          <a:solidFill>
            <a:schemeClr val="tx1"/>
          </a:solidFill>
          <a:latin typeface="+mn-lt"/>
          <a:ea typeface="+mn-ea"/>
          <a:cs typeface="+mn-cs"/>
        </a:defRPr>
      </a:lvl2pPr>
      <a:lvl3pPr marL="914418" algn="l" defTabSz="914418" rtl="0" eaLnBrk="1" latinLnBrk="0" hangingPunct="1">
        <a:defRPr kumimoji="1" sz="1800" kern="1200">
          <a:solidFill>
            <a:schemeClr val="tx1"/>
          </a:solidFill>
          <a:latin typeface="+mn-lt"/>
          <a:ea typeface="+mn-ea"/>
          <a:cs typeface="+mn-cs"/>
        </a:defRPr>
      </a:lvl3pPr>
      <a:lvl4pPr marL="1371626" algn="l" defTabSz="914418" rtl="0" eaLnBrk="1" latinLnBrk="0" hangingPunct="1">
        <a:defRPr kumimoji="1" sz="1800" kern="1200">
          <a:solidFill>
            <a:schemeClr val="tx1"/>
          </a:solidFill>
          <a:latin typeface="+mn-lt"/>
          <a:ea typeface="+mn-ea"/>
          <a:cs typeface="+mn-cs"/>
        </a:defRPr>
      </a:lvl4pPr>
      <a:lvl5pPr marL="1828836" algn="l" defTabSz="914418" rtl="0" eaLnBrk="1" latinLnBrk="0" hangingPunct="1">
        <a:defRPr kumimoji="1" sz="1800" kern="1200">
          <a:solidFill>
            <a:schemeClr val="tx1"/>
          </a:solidFill>
          <a:latin typeface="+mn-lt"/>
          <a:ea typeface="+mn-ea"/>
          <a:cs typeface="+mn-cs"/>
        </a:defRPr>
      </a:lvl5pPr>
      <a:lvl6pPr marL="2286044" algn="l" defTabSz="914418" rtl="0" eaLnBrk="1" latinLnBrk="0" hangingPunct="1">
        <a:defRPr kumimoji="1" sz="1800" kern="1200">
          <a:solidFill>
            <a:schemeClr val="tx1"/>
          </a:solidFill>
          <a:latin typeface="+mn-lt"/>
          <a:ea typeface="+mn-ea"/>
          <a:cs typeface="+mn-cs"/>
        </a:defRPr>
      </a:lvl6pPr>
      <a:lvl7pPr marL="2743253" algn="l" defTabSz="914418" rtl="0" eaLnBrk="1" latinLnBrk="0" hangingPunct="1">
        <a:defRPr kumimoji="1" sz="1800" kern="1200">
          <a:solidFill>
            <a:schemeClr val="tx1"/>
          </a:solidFill>
          <a:latin typeface="+mn-lt"/>
          <a:ea typeface="+mn-ea"/>
          <a:cs typeface="+mn-cs"/>
        </a:defRPr>
      </a:lvl7pPr>
      <a:lvl8pPr marL="3200462" algn="l" defTabSz="914418" rtl="0" eaLnBrk="1" latinLnBrk="0" hangingPunct="1">
        <a:defRPr kumimoji="1" sz="1800" kern="1200">
          <a:solidFill>
            <a:schemeClr val="tx1"/>
          </a:solidFill>
          <a:latin typeface="+mn-lt"/>
          <a:ea typeface="+mn-ea"/>
          <a:cs typeface="+mn-cs"/>
        </a:defRPr>
      </a:lvl8pPr>
      <a:lvl9pPr marL="3657670" algn="l" defTabSz="914418"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1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8.png"/><Relationship Id="rId4" Type="http://schemas.openxmlformats.org/officeDocument/2006/relationships/diagramQuickStyle" Target="../diagrams/quickStyle1.xml"/><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Layout" Target="../diagrams/layout2.xml"/><Relationship Id="rId7" Type="http://schemas.openxmlformats.org/officeDocument/2006/relationships/image" Target="../media/image1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Layout" Target="../diagrams/layout3.xml"/><Relationship Id="rId7" Type="http://schemas.openxmlformats.org/officeDocument/2006/relationships/image" Target="../media/image15.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image" Target="../media/image23.png"/><Relationship Id="rId4" Type="http://schemas.openxmlformats.org/officeDocument/2006/relationships/diagramQuickStyle" Target="../diagrams/quickStyle3.xml"/><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 name="タイトル 1"/>
          <p:cNvSpPr>
            <a:spLocks noGrp="1"/>
          </p:cNvSpPr>
          <p:nvPr>
            <p:ph type="ctrTitle"/>
          </p:nvPr>
        </p:nvSpPr>
        <p:spPr>
          <a:xfrm>
            <a:off x="1692003" y="1780181"/>
            <a:ext cx="5548374" cy="648427"/>
          </a:xfrm>
        </p:spPr>
        <p:txBody>
          <a:bodyPr>
            <a:normAutofit fontScale="90000"/>
          </a:bodyPr>
          <a:lstStyle/>
          <a:p>
            <a:r>
              <a:rPr lang="ja-JP" altLang="en-US" sz="3111" b="1" dirty="0">
                <a:solidFill>
                  <a:srgbClr val="3F8B76"/>
                </a:solidFill>
                <a:latin typeface="メイリオ"/>
                <a:ea typeface="メイリオ"/>
              </a:rPr>
              <a:t>岡谷市</a:t>
            </a:r>
            <a:r>
              <a:rPr lang="ja-JP" altLang="en-US" sz="3111" b="1" dirty="0" smtClean="0">
                <a:solidFill>
                  <a:srgbClr val="3F8B76"/>
                </a:solidFill>
                <a:latin typeface="メイリオ"/>
                <a:ea typeface="メイリオ"/>
              </a:rPr>
              <a:t>ゼロカーボンロードマップ</a:t>
            </a:r>
            <a:endParaRPr lang="ja-JP" altLang="en-US" sz="3111" b="1" dirty="0">
              <a:solidFill>
                <a:srgbClr val="3F8B76"/>
              </a:solidFill>
              <a:latin typeface="メイリオ"/>
              <a:ea typeface="メイリオ"/>
            </a:endParaRPr>
          </a:p>
        </p:txBody>
      </p:sp>
      <p:sp>
        <p:nvSpPr>
          <p:cNvPr id="1108" name="サブタイトル 2"/>
          <p:cNvSpPr>
            <a:spLocks noGrp="1"/>
          </p:cNvSpPr>
          <p:nvPr>
            <p:ph type="subTitle" idx="1"/>
          </p:nvPr>
        </p:nvSpPr>
        <p:spPr>
          <a:xfrm>
            <a:off x="688940" y="2715752"/>
            <a:ext cx="7554499" cy="360870"/>
          </a:xfrm>
        </p:spPr>
        <p:txBody>
          <a:bodyPr>
            <a:normAutofit fontScale="92500" lnSpcReduction="10000"/>
          </a:bodyPr>
          <a:lstStyle/>
          <a:p>
            <a:r>
              <a:rPr lang="ja-JP" altLang="en-US" sz="2000">
                <a:solidFill>
                  <a:srgbClr val="3F8B76"/>
                </a:solidFill>
                <a:latin typeface="メイリオ"/>
                <a:ea typeface="メイリオ"/>
              </a:rPr>
              <a:t>ー人と自然が共生し、未来へつなぐゼロカーボンシティにむけてー</a:t>
            </a:r>
          </a:p>
        </p:txBody>
      </p:sp>
      <p:pic>
        <p:nvPicPr>
          <p:cNvPr id="1109" name="図 295"/>
          <p:cNvPicPr>
            <a:picLocks noChangeAspect="1"/>
          </p:cNvPicPr>
          <p:nvPr/>
        </p:nvPicPr>
        <p:blipFill>
          <a:blip r:embed="rId2"/>
          <a:stretch>
            <a:fillRect/>
          </a:stretch>
        </p:blipFill>
        <p:spPr>
          <a:xfrm>
            <a:off x="7668001" y="3639230"/>
            <a:ext cx="1278954" cy="1332044"/>
          </a:xfrm>
          <a:prstGeom prst="rect">
            <a:avLst/>
          </a:prstGeom>
        </p:spPr>
      </p:pic>
      <p:sp>
        <p:nvSpPr>
          <p:cNvPr id="1110" name="テキスト 308"/>
          <p:cNvSpPr txBox="1"/>
          <p:nvPr/>
        </p:nvSpPr>
        <p:spPr>
          <a:xfrm>
            <a:off x="3563354" y="3993422"/>
            <a:ext cx="1805670" cy="417358"/>
          </a:xfrm>
          <a:prstGeom prst="rect">
            <a:avLst/>
          </a:prstGeom>
        </p:spPr>
        <p:txBody>
          <a:bodyPr wrap="square">
            <a:spAutoFit/>
          </a:bodyPr>
          <a:lstStyle/>
          <a:p>
            <a:pPr>
              <a:defRPr lang="ja-JP" altLang="en-US"/>
            </a:pPr>
            <a:r>
              <a:rPr lang="ja-JP" altLang="en-US" sz="2112" dirty="0">
                <a:latin typeface="メイリオ"/>
                <a:ea typeface="メイリオ"/>
              </a:rPr>
              <a:t>令和８年４月</a:t>
            </a:r>
          </a:p>
        </p:txBody>
      </p:sp>
      <p:sp>
        <p:nvSpPr>
          <p:cNvPr id="1111" name="直線 193"/>
          <p:cNvSpPr/>
          <p:nvPr/>
        </p:nvSpPr>
        <p:spPr>
          <a:xfrm>
            <a:off x="612000" y="1150937"/>
            <a:ext cx="7920000" cy="0"/>
          </a:xfrm>
          <a:prstGeom prst="line">
            <a:avLst/>
          </a:prstGeom>
          <a:ln w="25400" cap="flat" cmpd="sng" algn="ctr">
            <a:solidFill>
              <a:srgbClr val="3F8B76"/>
            </a:solidFill>
            <a:prstDash val="solid"/>
            <a:miter lim="800000"/>
          </a:ln>
        </p:spPr>
        <p:style>
          <a:lnRef idx="1">
            <a:schemeClr val="accent1"/>
          </a:lnRef>
          <a:fillRef idx="0">
            <a:schemeClr val="accent1"/>
          </a:fillRef>
          <a:effectRef idx="0">
            <a:schemeClr val="accent1"/>
          </a:effectRef>
          <a:fontRef idx="minor">
            <a:schemeClr val="tx1"/>
          </a:fontRef>
        </p:style>
      </p:sp>
      <p:sp>
        <p:nvSpPr>
          <p:cNvPr id="1112" name="直線 194"/>
          <p:cNvSpPr/>
          <p:nvPr/>
        </p:nvSpPr>
        <p:spPr>
          <a:xfrm>
            <a:off x="612000" y="3398837"/>
            <a:ext cx="7920000" cy="0"/>
          </a:xfrm>
          <a:prstGeom prst="line">
            <a:avLst/>
          </a:prstGeom>
          <a:ln w="25400" cap="flat" cmpd="sng" algn="ctr">
            <a:solidFill>
              <a:srgbClr val="3F8B76"/>
            </a:solidFill>
            <a:prstDash val="solid"/>
            <a:miter lim="800000"/>
          </a:ln>
        </p:spPr>
        <p:style>
          <a:lnRef idx="1">
            <a:schemeClr val="accent1"/>
          </a:lnRef>
          <a:fillRef idx="0">
            <a:schemeClr val="accent1"/>
          </a:fillRef>
          <a:effectRef idx="0">
            <a:schemeClr val="accent1"/>
          </a:effectRef>
          <a:fontRef idx="minor">
            <a:schemeClr val="tx1"/>
          </a:fontRef>
        </p:style>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 name="四角形 87"/>
          <p:cNvSpPr>
            <a:spLocks noGrp="1"/>
          </p:cNvSpPr>
          <p:nvPr>
            <p:ph type="title"/>
          </p:nvPr>
        </p:nvSpPr>
        <p:spPr>
          <a:xfrm>
            <a:off x="0" y="0"/>
            <a:ext cx="9144000"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目次</a:t>
            </a:r>
          </a:p>
        </p:txBody>
      </p:sp>
      <p:sp>
        <p:nvSpPr>
          <p:cNvPr id="1115" name="四角形 342"/>
          <p:cNvSpPr>
            <a:spLocks noGrp="1"/>
          </p:cNvSpPr>
          <p:nvPr>
            <p:ph idx="1"/>
          </p:nvPr>
        </p:nvSpPr>
        <p:spPr>
          <a:xfrm>
            <a:off x="457200" y="1059582"/>
            <a:ext cx="8229600" cy="3211004"/>
          </a:xfrm>
          <a:prstGeom prst="rect">
            <a:avLst/>
          </a:prstGeom>
        </p:spPr>
        <p:txBody>
          <a:bodyPr>
            <a:normAutofit fontScale="92500" lnSpcReduction="20000"/>
          </a:bodyPr>
          <a:lstStyle/>
          <a:p>
            <a:pPr marL="0" indent="0">
              <a:buNone/>
            </a:pPr>
            <a:endParaRPr lang="ja-JP" altLang="en-US" sz="1600" dirty="0">
              <a:latin typeface="メイリオ"/>
              <a:ea typeface="メイリオ"/>
            </a:endParaRPr>
          </a:p>
          <a:p>
            <a:pPr marL="0" indent="0">
              <a:spcBef>
                <a:spcPts val="800"/>
              </a:spcBef>
              <a:buNone/>
            </a:pPr>
            <a:r>
              <a:rPr lang="ja-JP" altLang="en-US" sz="1600" dirty="0">
                <a:latin typeface="メイリオ"/>
                <a:ea typeface="メイリオ"/>
              </a:rPr>
              <a:t>第１章　ロードマップの背景と目的　………………………１P</a:t>
            </a:r>
            <a:endParaRPr lang="ja-JP" altLang="en-US" sz="2000" dirty="0">
              <a:latin typeface="メイリオ"/>
              <a:ea typeface="メイリオ"/>
            </a:endParaRPr>
          </a:p>
          <a:p>
            <a:pPr marL="0" indent="0">
              <a:spcBef>
                <a:spcPts val="800"/>
              </a:spcBef>
              <a:buNone/>
            </a:pPr>
            <a:r>
              <a:rPr lang="ja-JP" altLang="en-US" sz="1400" dirty="0">
                <a:latin typeface="メイリオ"/>
                <a:ea typeface="メイリオ"/>
              </a:rPr>
              <a:t>・ロードマップの策定趣旨</a:t>
            </a:r>
          </a:p>
          <a:p>
            <a:pPr marL="0" indent="0">
              <a:spcBef>
                <a:spcPts val="800"/>
              </a:spcBef>
              <a:buNone/>
            </a:pPr>
            <a:r>
              <a:rPr lang="ja-JP" altLang="en-US" sz="1400" dirty="0">
                <a:latin typeface="メイリオ"/>
                <a:ea typeface="メイリオ"/>
              </a:rPr>
              <a:t>・地球温暖化を巡る動き</a:t>
            </a:r>
          </a:p>
          <a:p>
            <a:pPr marL="0" indent="0">
              <a:spcBef>
                <a:spcPts val="800"/>
              </a:spcBef>
              <a:buNone/>
            </a:pPr>
            <a:r>
              <a:rPr lang="ja-JP" altLang="en-US" sz="1400" dirty="0">
                <a:latin typeface="メイリオ"/>
                <a:ea typeface="メイリオ"/>
              </a:rPr>
              <a:t>・岡谷市の地域特性・現状と再エネ導入ポテンシャル</a:t>
            </a:r>
            <a:endParaRPr lang="ja-JP" altLang="en-US" sz="1100" dirty="0">
              <a:latin typeface="メイリオ"/>
              <a:ea typeface="メイリオ"/>
            </a:endParaRPr>
          </a:p>
          <a:p>
            <a:pPr marL="0" indent="0">
              <a:spcBef>
                <a:spcPts val="800"/>
              </a:spcBef>
              <a:buNone/>
            </a:pPr>
            <a:r>
              <a:rPr lang="ja-JP" altLang="en-US" sz="1400" dirty="0">
                <a:latin typeface="メイリオ"/>
                <a:ea typeface="メイリオ"/>
              </a:rPr>
              <a:t>・再エネ導入目標と想定シナリオ</a:t>
            </a:r>
          </a:p>
          <a:p>
            <a:pPr marL="0" indent="0">
              <a:spcBef>
                <a:spcPts val="800"/>
              </a:spcBef>
              <a:buNone/>
            </a:pPr>
            <a:r>
              <a:rPr lang="ja-JP" altLang="en-US" sz="1400" dirty="0">
                <a:latin typeface="メイリオ"/>
                <a:ea typeface="メイリオ"/>
              </a:rPr>
              <a:t>・温室効果ガス排出量の目標</a:t>
            </a:r>
          </a:p>
          <a:p>
            <a:pPr marL="0" indent="0">
              <a:spcBef>
                <a:spcPts val="800"/>
              </a:spcBef>
              <a:buNone/>
            </a:pPr>
            <a:r>
              <a:rPr lang="ja-JP" altLang="en-US" sz="1400" dirty="0">
                <a:latin typeface="メイリオ"/>
                <a:ea typeface="メイリオ"/>
              </a:rPr>
              <a:t>・第２次岡谷市地球温暖化対策実行計画の概要</a:t>
            </a:r>
          </a:p>
          <a:p>
            <a:pPr marL="0" indent="0">
              <a:spcBef>
                <a:spcPts val="800"/>
              </a:spcBef>
              <a:buNone/>
            </a:pPr>
            <a:r>
              <a:rPr lang="ja-JP" altLang="en-US" sz="1600" dirty="0">
                <a:latin typeface="メイリオ"/>
                <a:ea typeface="メイリオ"/>
              </a:rPr>
              <a:t>第２章　基本方針に基づく各分野での取組………………</a:t>
            </a:r>
            <a:r>
              <a:rPr lang="ja-JP" altLang="en-US" sz="1600" dirty="0" smtClean="0">
                <a:latin typeface="メイリオ"/>
                <a:ea typeface="メイリオ"/>
              </a:rPr>
              <a:t>…</a:t>
            </a:r>
            <a:r>
              <a:rPr lang="ja-JP" altLang="en-US" sz="1600" dirty="0">
                <a:latin typeface="メイリオ"/>
                <a:ea typeface="メイリオ"/>
              </a:rPr>
              <a:t>８</a:t>
            </a:r>
            <a:r>
              <a:rPr lang="ja-JP" altLang="en-US" sz="1600" dirty="0" smtClean="0">
                <a:latin typeface="メイリオ"/>
                <a:ea typeface="メイリオ"/>
              </a:rPr>
              <a:t>P</a:t>
            </a:r>
            <a:endParaRPr lang="ja-JP" altLang="en-US" sz="1400" dirty="0">
              <a:latin typeface="メイリオ"/>
              <a:ea typeface="メイリオ"/>
            </a:endParaRPr>
          </a:p>
          <a:p>
            <a:pPr marL="0" indent="0">
              <a:spcBef>
                <a:spcPts val="800"/>
              </a:spcBef>
              <a:buNone/>
            </a:pPr>
            <a:r>
              <a:rPr lang="ja-JP" altLang="en-US" sz="1400" dirty="0">
                <a:latin typeface="メイリオ"/>
                <a:ea typeface="メイリオ"/>
              </a:rPr>
              <a:t>基本方針１：再生可能エネルギーの利用促進</a:t>
            </a:r>
          </a:p>
          <a:p>
            <a:pPr marL="0" indent="0">
              <a:spcBef>
                <a:spcPts val="800"/>
              </a:spcBef>
              <a:buNone/>
            </a:pPr>
            <a:r>
              <a:rPr lang="ja-JP" altLang="en-US" sz="1400" dirty="0">
                <a:latin typeface="メイリオ"/>
                <a:ea typeface="メイリオ"/>
              </a:rPr>
              <a:t>基本方針２：省エネルギーの推進</a:t>
            </a:r>
          </a:p>
          <a:p>
            <a:pPr marL="0" indent="0">
              <a:spcBef>
                <a:spcPts val="800"/>
              </a:spcBef>
              <a:buNone/>
            </a:pPr>
            <a:r>
              <a:rPr lang="ja-JP" altLang="en-US" sz="1400" dirty="0">
                <a:latin typeface="メイリオ"/>
                <a:ea typeface="メイリオ"/>
              </a:rPr>
              <a:t>基本方針３：地域環境の整備・改善</a:t>
            </a:r>
          </a:p>
          <a:p>
            <a:pPr marL="0" indent="0">
              <a:buNone/>
            </a:pPr>
            <a:endParaRPr lang="ja-JP" altLang="en-US" sz="1600" dirty="0">
              <a:latin typeface="メイリオ"/>
              <a:ea typeface="メイリオ"/>
            </a:endParaRPr>
          </a:p>
          <a:p>
            <a:pPr marL="0" indent="0">
              <a:buNone/>
            </a:pPr>
            <a:endParaRPr lang="ja-JP" altLang="en-US" sz="1600" dirty="0">
              <a:latin typeface="メイリオ"/>
              <a:ea typeface="メイリオ"/>
            </a:endParaRPr>
          </a:p>
          <a:p>
            <a:pPr marL="0" indent="0">
              <a:buNone/>
            </a:pPr>
            <a:endParaRPr lang="ja-JP" altLang="en-US" sz="1600" dirty="0">
              <a:latin typeface="メイリオ"/>
              <a:ea typeface="メイリオ"/>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 name="四角形 87"/>
          <p:cNvSpPr>
            <a:spLocks noGrp="1"/>
          </p:cNvSpPr>
          <p:nvPr>
            <p:ph type="title"/>
          </p:nvPr>
        </p:nvSpPr>
        <p:spPr>
          <a:xfrm>
            <a:off x="612000" y="2067752"/>
            <a:ext cx="8229600" cy="745592"/>
          </a:xfrm>
          <a:prstGeom prst="rect">
            <a:avLst/>
          </a:prstGeom>
        </p:spPr>
        <p:txBody>
          <a:bodyPr>
            <a:normAutofit/>
          </a:bodyPr>
          <a:lstStyle/>
          <a:p>
            <a:pPr algn="l"/>
            <a:r>
              <a:rPr lang="ja-JP" altLang="en-US" sz="2800" b="1">
                <a:solidFill>
                  <a:srgbClr val="3F8B76"/>
                </a:solidFill>
                <a:latin typeface="メイリオ"/>
                <a:ea typeface="メイリオ"/>
              </a:rPr>
              <a:t>第１章　ロードマップの背景と目的</a:t>
            </a:r>
          </a:p>
        </p:txBody>
      </p:sp>
      <p:sp>
        <p:nvSpPr>
          <p:cNvPr id="1118" name="テキスト 333"/>
          <p:cNvSpPr txBox="1"/>
          <p:nvPr/>
        </p:nvSpPr>
        <p:spPr>
          <a:xfrm>
            <a:off x="8820001" y="4878586"/>
            <a:ext cx="216426" cy="261610"/>
          </a:xfrm>
          <a:prstGeom prst="rect">
            <a:avLst/>
          </a:prstGeom>
        </p:spPr>
        <p:txBody>
          <a:bodyPr wrap="square">
            <a:spAutoFit/>
          </a:bodyPr>
          <a:lstStyle/>
          <a:p>
            <a:pPr>
              <a:defRPr lang="ja-JP" altLang="en-US"/>
            </a:pPr>
            <a:r>
              <a:rPr lang="ja-JP" altLang="en-US" sz="1100">
                <a:latin typeface="メイリオ"/>
                <a:ea typeface="メイリオ"/>
              </a:rPr>
              <a:t>１</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 name="四角形 87"/>
          <p:cNvSpPr>
            <a:spLocks noGrp="1"/>
          </p:cNvSpPr>
          <p:nvPr>
            <p:ph type="title"/>
          </p:nvPr>
        </p:nvSpPr>
        <p:spPr>
          <a:xfrm>
            <a:off x="0" y="0"/>
            <a:ext cx="9144000"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ロードマップの策定趣旨</a:t>
            </a:r>
            <a:endParaRPr lang="ja-JP" altLang="en-US" sz="3111" b="1">
              <a:solidFill>
                <a:schemeClr val="bg1"/>
              </a:solidFill>
              <a:latin typeface="メイリオ"/>
              <a:ea typeface="メイリオ"/>
            </a:endParaRPr>
          </a:p>
        </p:txBody>
      </p:sp>
      <p:sp>
        <p:nvSpPr>
          <p:cNvPr id="1121" name="四角形 88"/>
          <p:cNvSpPr>
            <a:spLocks noGrp="1"/>
          </p:cNvSpPr>
          <p:nvPr>
            <p:ph idx="1"/>
          </p:nvPr>
        </p:nvSpPr>
        <p:spPr>
          <a:xfrm>
            <a:off x="457252" y="843754"/>
            <a:ext cx="8229600" cy="1510175"/>
          </a:xfrm>
          <a:prstGeom prst="rect">
            <a:avLst/>
          </a:prstGeom>
        </p:spPr>
        <p:txBody>
          <a:bodyPr>
            <a:normAutofit/>
          </a:bodyPr>
          <a:lstStyle/>
          <a:p>
            <a:pPr marL="0" indent="0">
              <a:buNone/>
            </a:pPr>
            <a:r>
              <a:rPr lang="ja-JP" altLang="en-US" sz="1200">
                <a:latin typeface="メイリオ"/>
                <a:ea typeface="メイリオ"/>
              </a:rPr>
              <a:t>　岡谷市では、2024（令和6）年度に「第2次岡谷市地球温暖化対策実行計画」の見直しを行い、計画の進捗状況、計画策定以降の国・県などの状況の変化などを踏まえ、現状に即した計画とするために、「第5次岡谷市環境基本計画」に統合しました。</a:t>
            </a:r>
          </a:p>
          <a:p>
            <a:pPr marL="0" indent="0">
              <a:buNone/>
            </a:pPr>
            <a:r>
              <a:rPr lang="ja-JP" altLang="en-US" sz="1200">
                <a:latin typeface="メイリオ"/>
                <a:ea typeface="メイリオ"/>
              </a:rPr>
              <a:t>　本ロードマップは、「第2次岡谷市地球温暖化対策実行計画」からさらにもう一歩前進し、2050年ゼロカーボンの実現に向かう道筋を示すことで、行政・市民・事業者の観点から具体的な取組を促すことを目的に策定するものです。</a:t>
            </a:r>
          </a:p>
          <a:p>
            <a:pPr marL="0" indent="0">
              <a:buNone/>
            </a:pPr>
            <a:r>
              <a:rPr lang="ja-JP" altLang="en-US" sz="1200">
                <a:latin typeface="メイリオ"/>
                <a:ea typeface="メイリオ"/>
              </a:rPr>
              <a:t>　今後本ロードマップを市民・事業者の皆さんと共有し、取組を着実に実行していくことで、2050年ゼロカーボンの実現を目指していきます。</a:t>
            </a:r>
            <a:endParaRPr lang="ja-JP" altLang="en-US" sz="1600">
              <a:latin typeface="メイリオ"/>
              <a:ea typeface="メイリオ"/>
            </a:endParaRPr>
          </a:p>
        </p:txBody>
      </p:sp>
      <p:graphicFrame>
        <p:nvGraphicFramePr>
          <p:cNvPr id="1122" name="四角形 301"/>
          <p:cNvGraphicFramePr>
            <a:graphicFrameLocks noGrp="1"/>
          </p:cNvGraphicFramePr>
          <p:nvPr/>
        </p:nvGraphicFramePr>
        <p:xfrm>
          <a:off x="457255" y="2492032"/>
          <a:ext cx="8229589" cy="2275531"/>
        </p:xfrm>
        <a:graphic>
          <a:graphicData uri="http://schemas.openxmlformats.org/drawingml/2006/table">
            <a:tbl>
              <a:tblPr firstRow="1" bandRow="1">
                <a:tableStyleId>{5C22544A-7EE6-4342-B048-85BDC9FD1C3A}</a:tableStyleId>
              </a:tblPr>
              <a:tblGrid>
                <a:gridCol w="1543050">
                  <a:extLst>
                    <a:ext uri="{9D8B030D-6E8A-4147-A177-3AD203B41FA5}">
                      <a16:colId xmlns:a16="http://schemas.microsoft.com/office/drawing/2014/main" val="20000"/>
                    </a:ext>
                  </a:extLst>
                </a:gridCol>
                <a:gridCol w="550333">
                  <a:extLst>
                    <a:ext uri="{9D8B030D-6E8A-4147-A177-3AD203B41FA5}">
                      <a16:colId xmlns:a16="http://schemas.microsoft.com/office/drawing/2014/main" val="20001"/>
                    </a:ext>
                  </a:extLst>
                </a:gridCol>
                <a:gridCol w="550333">
                  <a:extLst>
                    <a:ext uri="{9D8B030D-6E8A-4147-A177-3AD203B41FA5}">
                      <a16:colId xmlns:a16="http://schemas.microsoft.com/office/drawing/2014/main" val="20002"/>
                    </a:ext>
                  </a:extLst>
                </a:gridCol>
                <a:gridCol w="550334">
                  <a:extLst>
                    <a:ext uri="{9D8B030D-6E8A-4147-A177-3AD203B41FA5}">
                      <a16:colId xmlns:a16="http://schemas.microsoft.com/office/drawing/2014/main" val="20003"/>
                    </a:ext>
                  </a:extLst>
                </a:gridCol>
                <a:gridCol w="560916">
                  <a:extLst>
                    <a:ext uri="{9D8B030D-6E8A-4147-A177-3AD203B41FA5}">
                      <a16:colId xmlns:a16="http://schemas.microsoft.com/office/drawing/2014/main" val="20004"/>
                    </a:ext>
                  </a:extLst>
                </a:gridCol>
                <a:gridCol w="582084">
                  <a:extLst>
                    <a:ext uri="{9D8B030D-6E8A-4147-A177-3AD203B41FA5}">
                      <a16:colId xmlns:a16="http://schemas.microsoft.com/office/drawing/2014/main" val="20005"/>
                    </a:ext>
                  </a:extLst>
                </a:gridCol>
                <a:gridCol w="560916">
                  <a:extLst>
                    <a:ext uri="{9D8B030D-6E8A-4147-A177-3AD203B41FA5}">
                      <a16:colId xmlns:a16="http://schemas.microsoft.com/office/drawing/2014/main" val="20006"/>
                    </a:ext>
                  </a:extLst>
                </a:gridCol>
                <a:gridCol w="571500">
                  <a:extLst>
                    <a:ext uri="{9D8B030D-6E8A-4147-A177-3AD203B41FA5}">
                      <a16:colId xmlns:a16="http://schemas.microsoft.com/office/drawing/2014/main" val="20007"/>
                    </a:ext>
                  </a:extLst>
                </a:gridCol>
                <a:gridCol w="560917">
                  <a:extLst>
                    <a:ext uri="{9D8B030D-6E8A-4147-A177-3AD203B41FA5}">
                      <a16:colId xmlns:a16="http://schemas.microsoft.com/office/drawing/2014/main" val="20008"/>
                    </a:ext>
                  </a:extLst>
                </a:gridCol>
                <a:gridCol w="560917">
                  <a:extLst>
                    <a:ext uri="{9D8B030D-6E8A-4147-A177-3AD203B41FA5}">
                      <a16:colId xmlns:a16="http://schemas.microsoft.com/office/drawing/2014/main" val="20009"/>
                    </a:ext>
                  </a:extLst>
                </a:gridCol>
                <a:gridCol w="560916">
                  <a:extLst>
                    <a:ext uri="{9D8B030D-6E8A-4147-A177-3AD203B41FA5}">
                      <a16:colId xmlns:a16="http://schemas.microsoft.com/office/drawing/2014/main" val="20010"/>
                    </a:ext>
                  </a:extLst>
                </a:gridCol>
                <a:gridCol w="529167">
                  <a:extLst>
                    <a:ext uri="{9D8B030D-6E8A-4147-A177-3AD203B41FA5}">
                      <a16:colId xmlns:a16="http://schemas.microsoft.com/office/drawing/2014/main" val="20011"/>
                    </a:ext>
                  </a:extLst>
                </a:gridCol>
                <a:gridCol w="548206">
                  <a:extLst>
                    <a:ext uri="{9D8B030D-6E8A-4147-A177-3AD203B41FA5}">
                      <a16:colId xmlns:a16="http://schemas.microsoft.com/office/drawing/2014/main" val="20012"/>
                    </a:ext>
                  </a:extLst>
                </a:gridCol>
              </a:tblGrid>
              <a:tr h="459442">
                <a:tc>
                  <a:txBody>
                    <a:bodyPr/>
                    <a:lstStyle/>
                    <a:p>
                      <a:endParaRPr kumimoji="1" lang="ja-JP" altLang="en-US" sz="10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R4</a:t>
                      </a:r>
                    </a:p>
                    <a:p>
                      <a:pPr algn="ctr"/>
                      <a:r>
                        <a:rPr kumimoji="1" lang="ja-JP" altLang="en-US" sz="1000" b="0" dirty="0">
                          <a:solidFill>
                            <a:schemeClr val="tx1"/>
                          </a:solidFill>
                          <a:latin typeface="メイリオ"/>
                          <a:ea typeface="メイリオ"/>
                        </a:rPr>
                        <a:t>2022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R5</a:t>
                      </a:r>
                    </a:p>
                    <a:p>
                      <a:pPr algn="ctr"/>
                      <a:r>
                        <a:rPr kumimoji="1" lang="ja-JP" altLang="en-US" sz="1000" b="0" dirty="0">
                          <a:solidFill>
                            <a:schemeClr val="tx1"/>
                          </a:solidFill>
                          <a:latin typeface="メイリオ"/>
                          <a:ea typeface="メイリオ"/>
                        </a:rPr>
                        <a:t>2023</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R6</a:t>
                      </a:r>
                    </a:p>
                    <a:p>
                      <a:pPr algn="ctr"/>
                      <a:r>
                        <a:rPr kumimoji="1" lang="ja-JP" altLang="en-US" sz="1000" b="0" dirty="0">
                          <a:solidFill>
                            <a:schemeClr val="tx1"/>
                          </a:solidFill>
                          <a:latin typeface="メイリオ"/>
                          <a:ea typeface="メイリオ"/>
                        </a:rPr>
                        <a:t>2024</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R7</a:t>
                      </a:r>
                    </a:p>
                    <a:p>
                      <a:pPr algn="ctr"/>
                      <a:r>
                        <a:rPr kumimoji="1" lang="ja-JP" altLang="en-US" sz="1000" b="0" dirty="0">
                          <a:solidFill>
                            <a:schemeClr val="tx1"/>
                          </a:solidFill>
                          <a:latin typeface="メイリオ"/>
                          <a:ea typeface="メイリオ"/>
                        </a:rPr>
                        <a:t>2025</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a:r>
                        <a:rPr kumimoji="1" lang="ja-JP" altLang="en-US" sz="1000" b="0" dirty="0">
                          <a:solidFill>
                            <a:schemeClr val="tx1"/>
                          </a:solidFill>
                          <a:latin typeface="メイリオ"/>
                          <a:ea typeface="メイリオ"/>
                        </a:rPr>
                        <a:t>R8</a:t>
                      </a:r>
                    </a:p>
                    <a:p>
                      <a:pPr algn="ctr"/>
                      <a:r>
                        <a:rPr kumimoji="1" lang="ja-JP" altLang="en-US" sz="1000" b="0" dirty="0">
                          <a:solidFill>
                            <a:schemeClr val="tx1"/>
                          </a:solidFill>
                          <a:latin typeface="メイリオ"/>
                          <a:ea typeface="メイリオ"/>
                        </a:rPr>
                        <a:t>2026</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R9</a:t>
                      </a:r>
                    </a:p>
                    <a:p>
                      <a:pPr algn="ctr"/>
                      <a:r>
                        <a:rPr kumimoji="1" lang="ja-JP" altLang="en-US" sz="1000" b="0" dirty="0">
                          <a:solidFill>
                            <a:schemeClr val="tx1"/>
                          </a:solidFill>
                          <a:latin typeface="メイリオ"/>
                          <a:ea typeface="メイリオ"/>
                        </a:rPr>
                        <a:t>2027</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R10</a:t>
                      </a:r>
                    </a:p>
                    <a:p>
                      <a:pPr algn="ctr"/>
                      <a:r>
                        <a:rPr kumimoji="1" lang="ja-JP" altLang="en-US" sz="1000" b="0" dirty="0">
                          <a:solidFill>
                            <a:schemeClr val="tx1"/>
                          </a:solidFill>
                          <a:latin typeface="メイリオ"/>
                          <a:ea typeface="メイリオ"/>
                        </a:rPr>
                        <a:t>2028</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R11</a:t>
                      </a:r>
                    </a:p>
                    <a:p>
                      <a:pPr algn="ctr"/>
                      <a:r>
                        <a:rPr kumimoji="1" lang="ja-JP" altLang="en-US" sz="1000" b="0" dirty="0">
                          <a:solidFill>
                            <a:schemeClr val="tx1"/>
                          </a:solidFill>
                          <a:latin typeface="メイリオ"/>
                          <a:ea typeface="メイリオ"/>
                        </a:rPr>
                        <a:t>2029</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R12</a:t>
                      </a:r>
                    </a:p>
                    <a:p>
                      <a:pPr algn="ctr"/>
                      <a:r>
                        <a:rPr kumimoji="1" lang="ja-JP" altLang="en-US" sz="1000" b="0" dirty="0">
                          <a:solidFill>
                            <a:schemeClr val="tx1"/>
                          </a:solidFill>
                          <a:latin typeface="メイリオ"/>
                          <a:ea typeface="メイリオ"/>
                        </a:rPr>
                        <a:t>2030</a:t>
                      </a: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R13</a:t>
                      </a:r>
                    </a:p>
                    <a:p>
                      <a:pPr algn="ctr"/>
                      <a:r>
                        <a:rPr kumimoji="1" lang="ja-JP" altLang="en-US" sz="1000" b="0" dirty="0">
                          <a:solidFill>
                            <a:schemeClr val="tx1"/>
                          </a:solidFill>
                          <a:latin typeface="メイリオ"/>
                          <a:ea typeface="メイリオ"/>
                        </a:rPr>
                        <a:t>2031</a:t>
                      </a:r>
                    </a:p>
                  </a:txBody>
                  <a:tcPr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R14</a:t>
                      </a:r>
                    </a:p>
                    <a:p>
                      <a:pPr algn="ctr"/>
                      <a:r>
                        <a:rPr kumimoji="1" lang="ja-JP" altLang="en-US" sz="1000" b="0" dirty="0">
                          <a:solidFill>
                            <a:schemeClr val="tx1"/>
                          </a:solidFill>
                          <a:latin typeface="メイリオ"/>
                          <a:ea typeface="メイリオ"/>
                        </a:rPr>
                        <a:t>2032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kumimoji="1" lang="ja-JP" altLang="en-US" sz="1000" b="0" dirty="0">
                          <a:solidFill>
                            <a:schemeClr val="tx1"/>
                          </a:solidFill>
                          <a:latin typeface="メイリオ"/>
                          <a:ea typeface="メイリオ"/>
                        </a:rPr>
                        <a:t>R15</a:t>
                      </a:r>
                    </a:p>
                    <a:p>
                      <a:pPr algn="ctr"/>
                      <a:r>
                        <a:rPr kumimoji="1" lang="ja-JP" altLang="en-US" sz="1000" b="0" dirty="0">
                          <a:solidFill>
                            <a:schemeClr val="tx1"/>
                          </a:solidFill>
                          <a:latin typeface="メイリオ"/>
                          <a:ea typeface="メイリオ"/>
                        </a:rPr>
                        <a:t>2033</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411480">
                <a:tc>
                  <a:txBody>
                    <a:bodyPr/>
                    <a:lstStyle/>
                    <a:p>
                      <a:r>
                        <a:rPr kumimoji="1" lang="ja-JP" altLang="en-US" sz="1000" b="0" dirty="0">
                          <a:solidFill>
                            <a:schemeClr val="tx1"/>
                          </a:solidFill>
                          <a:latin typeface="メイリオ"/>
                          <a:ea typeface="メイリオ"/>
                        </a:rPr>
                        <a:t>岡谷市環境基本計画（当初）</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solidFill>
                      <a:schemeClr val="accent1">
                        <a:lumMod val="40000"/>
                        <a:lumOff val="60000"/>
                      </a:schemeClr>
                    </a:solid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ysDot"/>
                      <a:round/>
                      <a:headEnd type="none" w="med" len="med"/>
                      <a:tailEnd type="none" w="med" len="med"/>
                    </a:lnB>
                    <a:noFill/>
                  </a:tcPr>
                </a:tc>
                <a:extLst>
                  <a:ext uri="{0D108BD9-81ED-4DB2-BD59-A6C34878D82A}">
                    <a16:rowId xmlns:a16="http://schemas.microsoft.com/office/drawing/2014/main" val="10001"/>
                  </a:ext>
                </a:extLst>
              </a:tr>
              <a:tr h="993129">
                <a:tc>
                  <a:txBody>
                    <a:bodyPr/>
                    <a:lstStyle/>
                    <a:p>
                      <a:r>
                        <a:rPr kumimoji="1" lang="ja-JP" altLang="en-US" sz="1000" b="0" dirty="0">
                          <a:solidFill>
                            <a:schemeClr val="tx1"/>
                          </a:solidFill>
                          <a:latin typeface="メイリオ"/>
                          <a:ea typeface="メイリオ"/>
                        </a:rPr>
                        <a:t> 岡谷市環境基本計画</a:t>
                      </a:r>
                    </a:p>
                    <a:p>
                      <a:r>
                        <a:rPr kumimoji="1" lang="ja-JP" altLang="en-US" sz="1000" b="1" dirty="0">
                          <a:solidFill>
                            <a:schemeClr val="tx1"/>
                          </a:solidFill>
                          <a:latin typeface="メイリオ"/>
                          <a:ea typeface="メイリオ"/>
                        </a:rPr>
                        <a:t>　岡谷市ゼロカーボン</a:t>
                      </a:r>
                      <a:endParaRPr kumimoji="1" lang="ja-JP" altLang="en-US" sz="1000" b="0" dirty="0">
                        <a:solidFill>
                          <a:schemeClr val="tx1"/>
                        </a:solidFill>
                        <a:latin typeface="メイリオ"/>
                        <a:ea typeface="メイリオ"/>
                      </a:endParaRPr>
                    </a:p>
                    <a:p>
                      <a:r>
                        <a:rPr kumimoji="1" lang="ja-JP" altLang="en-US" sz="1000" b="1" dirty="0">
                          <a:solidFill>
                            <a:schemeClr val="tx1"/>
                          </a:solidFill>
                          <a:latin typeface="メイリオ"/>
                          <a:ea typeface="メイリオ"/>
                        </a:rPr>
                        <a:t>　ロードマップ</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r>
                        <a:rPr kumimoji="1" lang="ja-JP" altLang="en-US" sz="1200" b="1" dirty="0">
                          <a:solidFill>
                            <a:schemeClr val="tx1"/>
                          </a:solidFill>
                          <a:latin typeface="メイリオ"/>
                          <a:ea typeface="メイリオ"/>
                        </a:rPr>
                        <a:t>統合</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solidFill>
                      <a:schemeClr val="accent1">
                        <a:lumMod val="40000"/>
                        <a:lumOff val="60000"/>
                      </a:schemeClr>
                    </a:solid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extLst>
                  <a:ext uri="{0D108BD9-81ED-4DB2-BD59-A6C34878D82A}">
                    <a16:rowId xmlns:a16="http://schemas.microsoft.com/office/drawing/2014/main" val="10002"/>
                  </a:ext>
                </a:extLst>
              </a:tr>
              <a:tr h="411480">
                <a:tc>
                  <a:txBody>
                    <a:bodyPr/>
                    <a:lstStyle/>
                    <a:p>
                      <a:r>
                        <a:rPr kumimoji="1" lang="ja-JP" altLang="en-US" sz="1000" b="0" dirty="0">
                          <a:solidFill>
                            <a:schemeClr val="tx1"/>
                          </a:solidFill>
                          <a:latin typeface="メイリオ"/>
                          <a:ea typeface="メイリオ"/>
                        </a:rPr>
                        <a:t>岡谷市地球温暖化対策実行計画（当初）</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solidFill>
                      <a:schemeClr val="accent1">
                        <a:lumMod val="40000"/>
                        <a:lumOff val="60000"/>
                      </a:schemeClr>
                    </a:solid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tc>
                  <a:txBody>
                    <a:bodyPr/>
                    <a:lstStyle/>
                    <a:p>
                      <a:endParaRPr kumimoji="1" lang="ja-JP" altLang="en-US" sz="1200" b="0" dirty="0">
                        <a:solidFill>
                          <a:schemeClr val="tx1"/>
                        </a:solidFill>
                        <a:latin typeface="メイリオ"/>
                        <a:ea typeface="メイリオ"/>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ysDot"/>
                      <a:round/>
                      <a:headEnd type="none" w="med" len="med"/>
                      <a:tailEnd type="none" w="med" len="med"/>
                    </a:lnT>
                    <a:lnB w="12700" cap="flat" cmpd="sng" algn="ctr">
                      <a:solidFill>
                        <a:srgbClr val="000000"/>
                      </a:solidFill>
                      <a:prstDash val="sysDot"/>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1123" name="図形 297"/>
          <p:cNvSpPr/>
          <p:nvPr/>
        </p:nvSpPr>
        <p:spPr>
          <a:xfrm>
            <a:off x="2052076" y="3045830"/>
            <a:ext cx="1581860" cy="209047"/>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1000">
                <a:solidFill>
                  <a:schemeClr val="tx1"/>
                </a:solidFill>
                <a:latin typeface="メイリオ"/>
                <a:ea typeface="メイリオ"/>
              </a:rPr>
              <a:t>第4次［5年間］</a:t>
            </a:r>
          </a:p>
        </p:txBody>
      </p:sp>
      <p:sp>
        <p:nvSpPr>
          <p:cNvPr id="1124" name="図形 298"/>
          <p:cNvSpPr/>
          <p:nvPr/>
        </p:nvSpPr>
        <p:spPr>
          <a:xfrm>
            <a:off x="3708050" y="3045830"/>
            <a:ext cx="2733630" cy="209047"/>
          </a:xfrm>
          <a:prstGeom prst="homePlate">
            <a:avLst/>
          </a:prstGeom>
          <a:solidFill>
            <a:schemeClr val="bg1"/>
          </a:solidFill>
          <a:ln w="12700" cap="flat" cmpd="sng" algn="ctr">
            <a:solidFill>
              <a:schemeClr val="accent1">
                <a:shade val="50000"/>
              </a:schemeClr>
            </a:solid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1000">
                <a:solidFill>
                  <a:schemeClr val="tx1"/>
                </a:solidFill>
                <a:latin typeface="メイリオ"/>
                <a:ea typeface="メイリオ"/>
              </a:rPr>
              <a:t>第5次［5年間］</a:t>
            </a:r>
          </a:p>
        </p:txBody>
      </p:sp>
      <p:sp>
        <p:nvSpPr>
          <p:cNvPr id="1125" name="四角形 299"/>
          <p:cNvSpPr/>
          <p:nvPr/>
        </p:nvSpPr>
        <p:spPr>
          <a:xfrm>
            <a:off x="2049800" y="4443750"/>
            <a:ext cx="1584137" cy="216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1000">
                <a:solidFill>
                  <a:schemeClr val="tx1"/>
                </a:solidFill>
                <a:latin typeface="メイリオ"/>
                <a:ea typeface="メイリオ"/>
              </a:rPr>
              <a:t>第2次(短期)</a:t>
            </a:r>
          </a:p>
        </p:txBody>
      </p:sp>
      <p:sp>
        <p:nvSpPr>
          <p:cNvPr id="1126" name="図形 300"/>
          <p:cNvSpPr/>
          <p:nvPr/>
        </p:nvSpPr>
        <p:spPr>
          <a:xfrm>
            <a:off x="3708040" y="4443753"/>
            <a:ext cx="3309934" cy="209047"/>
          </a:xfrm>
          <a:prstGeom prst="homePlate">
            <a:avLst/>
          </a:prstGeom>
          <a:solidFill>
            <a:schemeClr val="bg1"/>
          </a:solidFill>
          <a:ln w="12700" cap="flat" cmpd="sng" algn="ctr">
            <a:solidFill>
              <a:schemeClr val="accent1">
                <a:shade val="50000"/>
              </a:schemeClr>
            </a:solid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1000">
                <a:solidFill>
                  <a:schemeClr val="tx1"/>
                </a:solidFill>
                <a:latin typeface="メイリオ"/>
                <a:ea typeface="メイリオ"/>
              </a:rPr>
              <a:t>第2次(長期)［6年間］</a:t>
            </a:r>
          </a:p>
        </p:txBody>
      </p:sp>
      <p:sp>
        <p:nvSpPr>
          <p:cNvPr id="1127" name="図形 301"/>
          <p:cNvSpPr/>
          <p:nvPr/>
        </p:nvSpPr>
        <p:spPr>
          <a:xfrm>
            <a:off x="3706186" y="3471194"/>
            <a:ext cx="3313925" cy="358470"/>
          </a:xfrm>
          <a:prstGeom prst="homePlate">
            <a:avLst/>
          </a:prstGeom>
          <a:solidFill>
            <a:srgbClr val="86BFE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1000" b="1">
                <a:solidFill>
                  <a:schemeClr val="tx1"/>
                </a:solidFill>
                <a:latin typeface="メイリオ"/>
                <a:ea typeface="メイリオ"/>
              </a:rPr>
              <a:t>第5次岡谷市環境基本計画</a:t>
            </a:r>
          </a:p>
          <a:p>
            <a:pPr algn="ctr">
              <a:defRPr lang="ja-JP" altLang="en-US"/>
            </a:pPr>
            <a:r>
              <a:rPr lang="ja-JP" altLang="en-US" sz="1000" b="1">
                <a:solidFill>
                  <a:schemeClr val="tx1"/>
                </a:solidFill>
                <a:latin typeface="メイリオ"/>
                <a:ea typeface="メイリオ"/>
              </a:rPr>
              <a:t>(R7-12年[6年間])</a:t>
            </a:r>
            <a:r>
              <a:rPr lang="ja-JP" altLang="en-US" sz="800" b="1">
                <a:solidFill>
                  <a:schemeClr val="tx1"/>
                </a:solidFill>
                <a:latin typeface="メイリオ"/>
                <a:ea typeface="メイリオ"/>
              </a:rPr>
              <a:t>(第2次岡谷市地球温暖化対策実行計画)</a:t>
            </a:r>
          </a:p>
        </p:txBody>
      </p:sp>
      <p:sp>
        <p:nvSpPr>
          <p:cNvPr id="1128" name="図形 304"/>
          <p:cNvSpPr/>
          <p:nvPr/>
        </p:nvSpPr>
        <p:spPr>
          <a:xfrm rot="10800000">
            <a:off x="3850410" y="3257755"/>
            <a:ext cx="258579" cy="204174"/>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129" name="図形 307"/>
          <p:cNvSpPr/>
          <p:nvPr/>
        </p:nvSpPr>
        <p:spPr>
          <a:xfrm>
            <a:off x="3842307" y="3872259"/>
            <a:ext cx="271411" cy="497141"/>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130" name="図形 308"/>
          <p:cNvSpPr/>
          <p:nvPr/>
        </p:nvSpPr>
        <p:spPr>
          <a:xfrm>
            <a:off x="7092170" y="3471735"/>
            <a:ext cx="1727680" cy="358470"/>
          </a:xfrm>
          <a:prstGeom prst="homePlate">
            <a:avLst/>
          </a:prstGeom>
          <a:solidFill>
            <a:srgbClr val="86BFE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1000" b="1">
                <a:solidFill>
                  <a:schemeClr val="tx1"/>
                </a:solidFill>
                <a:latin typeface="メイリオ"/>
                <a:ea typeface="メイリオ"/>
              </a:rPr>
              <a:t>第6次</a:t>
            </a:r>
            <a:endParaRPr lang="ja-JP" altLang="en-US" sz="800" b="1">
              <a:solidFill>
                <a:schemeClr val="tx1"/>
              </a:solidFill>
              <a:latin typeface="メイリオ"/>
              <a:ea typeface="メイリオ"/>
            </a:endParaRPr>
          </a:p>
        </p:txBody>
      </p:sp>
      <p:sp>
        <p:nvSpPr>
          <p:cNvPr id="1131" name="図形 309"/>
          <p:cNvSpPr/>
          <p:nvPr/>
        </p:nvSpPr>
        <p:spPr>
          <a:xfrm>
            <a:off x="4283255" y="4014124"/>
            <a:ext cx="2734723" cy="213629"/>
          </a:xfrm>
          <a:prstGeom prst="homePlate">
            <a:avLst/>
          </a:prstGeom>
          <a:solidFill>
            <a:srgbClr val="86BFE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1050" b="1">
                <a:solidFill>
                  <a:srgbClr val="FF0000"/>
                </a:solidFill>
                <a:latin typeface="メイリオ"/>
                <a:ea typeface="メイリオ"/>
              </a:rPr>
              <a:t>岡谷市ゼロカーボンロードマップ</a:t>
            </a:r>
            <a:endParaRPr lang="ja-JP" altLang="en-US" sz="800" b="1">
              <a:solidFill>
                <a:srgbClr val="FF0000"/>
              </a:solidFill>
              <a:latin typeface="メイリオ"/>
              <a:ea typeface="メイリオ"/>
            </a:endParaRPr>
          </a:p>
        </p:txBody>
      </p:sp>
      <p:sp>
        <p:nvSpPr>
          <p:cNvPr id="1132" name="図形 316"/>
          <p:cNvSpPr/>
          <p:nvPr/>
        </p:nvSpPr>
        <p:spPr>
          <a:xfrm>
            <a:off x="7092174" y="4014124"/>
            <a:ext cx="1729247" cy="213629"/>
          </a:xfrm>
          <a:prstGeom prst="homePlate">
            <a:avLst/>
          </a:prstGeom>
          <a:solidFill>
            <a:srgbClr val="86BFE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800" b="1">
                <a:solidFill>
                  <a:schemeClr val="tx1"/>
                </a:solidFill>
                <a:latin typeface="メイリオ"/>
                <a:ea typeface="メイリオ"/>
              </a:rPr>
              <a:t>進捗による目標、取組の評価</a:t>
            </a:r>
          </a:p>
        </p:txBody>
      </p:sp>
      <p:sp>
        <p:nvSpPr>
          <p:cNvPr id="1133" name="テキスト 303"/>
          <p:cNvSpPr txBox="1"/>
          <p:nvPr/>
        </p:nvSpPr>
        <p:spPr>
          <a:xfrm>
            <a:off x="8820001" y="4878586"/>
            <a:ext cx="216426" cy="261610"/>
          </a:xfrm>
          <a:prstGeom prst="rect">
            <a:avLst/>
          </a:prstGeom>
        </p:spPr>
        <p:txBody>
          <a:bodyPr wrap="square">
            <a:spAutoFit/>
          </a:bodyPr>
          <a:lstStyle/>
          <a:p>
            <a:pPr>
              <a:defRPr lang="ja-JP" altLang="en-US"/>
            </a:pPr>
            <a:r>
              <a:rPr lang="ja-JP" altLang="en-US" sz="1100">
                <a:latin typeface="メイリオ"/>
                <a:ea typeface="メイリオ"/>
              </a:rPr>
              <a:t>２</a:t>
            </a:r>
          </a:p>
        </p:txBody>
      </p:sp>
      <p:sp>
        <p:nvSpPr>
          <p:cNvPr id="1134" name="図形 308"/>
          <p:cNvSpPr/>
          <p:nvPr/>
        </p:nvSpPr>
        <p:spPr>
          <a:xfrm flipH="1">
            <a:off x="1836003" y="3740566"/>
            <a:ext cx="67413" cy="328798"/>
          </a:xfrm>
          <a:prstGeom prst="leftBracket">
            <a:avLst/>
          </a:prstGeom>
          <a:noFill/>
          <a:ln w="6350" cap="flat" cmpd="sng" algn="ctr">
            <a:solidFill>
              <a:schemeClr val="tx1"/>
            </a:solidFill>
            <a:prstDash val="solid"/>
            <a:miter lim="800000"/>
          </a:ln>
        </p:spPr>
        <p:style>
          <a:lnRef idx="1">
            <a:schemeClr val="accent1"/>
          </a:lnRef>
          <a:fillRef idx="0">
            <a:schemeClr val="accent1"/>
          </a:fillRef>
          <a:effectRef idx="0">
            <a:schemeClr val="accent1"/>
          </a:effectRef>
          <a:fontRef idx="minor">
            <a:schemeClr val="tx1"/>
          </a:fontRef>
        </p:style>
        <p:txBody>
          <a:bodyPr anchor="ctr"/>
          <a:lstStyle/>
          <a:p>
            <a:pPr algn="ctr">
              <a:defRPr lang="ja-JP" altLang="en-US"/>
            </a:pPr>
            <a:endParaRPr lang="ja-JP" altLang="en-US" sz="2112"/>
          </a:p>
        </p:txBody>
      </p:sp>
      <p:sp>
        <p:nvSpPr>
          <p:cNvPr id="1135" name="図形 309"/>
          <p:cNvSpPr/>
          <p:nvPr/>
        </p:nvSpPr>
        <p:spPr>
          <a:xfrm>
            <a:off x="585693" y="3740433"/>
            <a:ext cx="65541" cy="328138"/>
          </a:xfrm>
          <a:prstGeom prst="leftBracket">
            <a:avLst/>
          </a:prstGeom>
          <a:noFill/>
          <a:ln w="6350" cap="flat" cmpd="sng" algn="ctr">
            <a:solidFill>
              <a:schemeClr val="tx1"/>
            </a:solidFill>
            <a:prstDash val="solid"/>
            <a:miter lim="800000"/>
          </a:ln>
        </p:spPr>
        <p:style>
          <a:lnRef idx="1">
            <a:schemeClr val="accent1"/>
          </a:lnRef>
          <a:fillRef idx="0">
            <a:schemeClr val="accent1"/>
          </a:fillRef>
          <a:effectRef idx="0">
            <a:schemeClr val="accent1"/>
          </a:effectRef>
          <a:fontRef idx="minor">
            <a:schemeClr val="tx1"/>
          </a:fontRef>
        </p:style>
        <p:txBody>
          <a:bodyPr anchor="ctr"/>
          <a:lstStyle/>
          <a:p>
            <a:pPr algn="ctr">
              <a:defRPr lang="ja-JP" altLang="en-US"/>
            </a:pPr>
            <a:endParaRPr lang="ja-JP" altLang="en-US" sz="2112"/>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 name="四角形 87"/>
          <p:cNvSpPr>
            <a:spLocks noGrp="1"/>
          </p:cNvSpPr>
          <p:nvPr>
            <p:ph type="title"/>
          </p:nvPr>
        </p:nvSpPr>
        <p:spPr>
          <a:xfrm>
            <a:off x="0" y="0"/>
            <a:ext cx="9144000"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地球温暖化を巡る動き</a:t>
            </a:r>
          </a:p>
        </p:txBody>
      </p:sp>
      <p:sp>
        <p:nvSpPr>
          <p:cNvPr id="1138" name="四角形 88"/>
          <p:cNvSpPr>
            <a:spLocks noGrp="1"/>
          </p:cNvSpPr>
          <p:nvPr>
            <p:ph idx="1"/>
          </p:nvPr>
        </p:nvSpPr>
        <p:spPr>
          <a:xfrm>
            <a:off x="457200" y="843750"/>
            <a:ext cx="8229600" cy="3953354"/>
          </a:xfrm>
          <a:prstGeom prst="rect">
            <a:avLst/>
          </a:prstGeom>
        </p:spPr>
        <p:txBody>
          <a:bodyPr>
            <a:normAutofit fontScale="92500" lnSpcReduction="10000"/>
          </a:bodyPr>
          <a:lstStyle/>
          <a:p>
            <a:pPr marL="0" indent="0">
              <a:buNone/>
            </a:pPr>
            <a:r>
              <a:rPr lang="ja-JP" altLang="en-US" sz="1400">
                <a:latin typeface="メイリオ"/>
                <a:ea typeface="メイリオ"/>
              </a:rPr>
              <a:t>○世界と日本の動向</a:t>
            </a:r>
          </a:p>
          <a:p>
            <a:pPr marL="0" indent="0">
              <a:buNone/>
            </a:pPr>
            <a:r>
              <a:rPr lang="ja-JP" altLang="en-US" sz="1100">
                <a:latin typeface="メイリオ"/>
                <a:ea typeface="メイリオ"/>
              </a:rPr>
              <a:t>　地球温暖化問題を巡る国際社会の動向は、2015年に採択された「パリ協定」が基盤になっており、途上国を含む全ての国に温室効果ガスの排出削減に対する努力を求め、世界の平均気温上昇を産業革命前と比べて1.5℃に抑えることを目標としています。</a:t>
            </a:r>
          </a:p>
          <a:p>
            <a:pPr marL="0" indent="0">
              <a:buNone/>
            </a:pPr>
            <a:r>
              <a:rPr lang="ja-JP" altLang="en-US" sz="1100">
                <a:latin typeface="メイリオ"/>
                <a:ea typeface="メイリオ"/>
              </a:rPr>
              <a:t>　この目標達成のため、21世紀後半には温室効果ガス排出量の実質ゼロを目指すという長期的なビジョンが設定されました。</a:t>
            </a:r>
          </a:p>
          <a:p>
            <a:pPr marL="0" indent="0">
              <a:buNone/>
            </a:pPr>
            <a:r>
              <a:rPr lang="ja-JP" altLang="en-US" sz="1100">
                <a:latin typeface="メイリオ"/>
                <a:ea typeface="メイリオ"/>
              </a:rPr>
              <a:t>　これを受け日本政府でも2020年に「2050年カーボンニュートラル」を宣言し、温室効果ガスを2030年度までに2013年度比で46％削減する目標を示しています。</a:t>
            </a:r>
          </a:p>
          <a:p>
            <a:pPr marL="0" indent="0">
              <a:buNone/>
            </a:pPr>
            <a:endParaRPr lang="ja-JP" altLang="en-US" sz="1100">
              <a:latin typeface="メイリオ"/>
              <a:ea typeface="メイリオ"/>
            </a:endParaRPr>
          </a:p>
          <a:p>
            <a:pPr marL="0" indent="0">
              <a:buNone/>
            </a:pPr>
            <a:r>
              <a:rPr lang="ja-JP" altLang="en-US" sz="1400">
                <a:latin typeface="メイリオ"/>
                <a:ea typeface="メイリオ"/>
              </a:rPr>
              <a:t>○県の動向</a:t>
            </a:r>
          </a:p>
          <a:p>
            <a:pPr marL="0" indent="0">
              <a:buNone/>
            </a:pPr>
            <a:r>
              <a:rPr lang="ja-JP" altLang="en-US" sz="1100">
                <a:latin typeface="メイリオ"/>
                <a:ea typeface="メイリオ"/>
              </a:rPr>
              <a:t>　長野県では、2006年に「長野県地球温暖化対策条例」の制定、2011年「長野県地球温暖化対策戦略検討会」の設置、2019年「気候非常事態宣言」等、絶えず先進的な地球温暖化対策を実施してきました。2020年には、議員発案で「長野県脱炭素社会づくり条例」が制定され、持続可能な脱炭素社会づくりを実現するための行動計画を策定することが求められたことを受け、2021年に温室効果ガス正味排出量を2030年度までに2010年度比60％削減を目標とした「長野県ゼロカーボン戦略」を策定しました。</a:t>
            </a:r>
          </a:p>
          <a:p>
            <a:pPr marL="0" indent="0">
              <a:buNone/>
            </a:pPr>
            <a:r>
              <a:rPr lang="ja-JP" altLang="en-US" sz="1100">
                <a:latin typeface="メイリオ"/>
                <a:ea typeface="メイリオ"/>
              </a:rPr>
              <a:t>　2023年には、「長野県ゼロカーボン戦略」で設定した目標を達成するための施策・重点施策を取りまとめ、2030年度までのシナリオを示した「長野県ゼロカーボン戦略ロードマップ」を策定し、具体的な取組に向けて進んでいます。</a:t>
            </a:r>
          </a:p>
          <a:p>
            <a:pPr marL="0" indent="0">
              <a:buNone/>
            </a:pPr>
            <a:endParaRPr lang="ja-JP" altLang="en-US" sz="1100">
              <a:latin typeface="メイリオ"/>
              <a:ea typeface="メイリオ"/>
            </a:endParaRPr>
          </a:p>
          <a:p>
            <a:pPr marL="0" indent="0">
              <a:buNone/>
            </a:pPr>
            <a:r>
              <a:rPr lang="ja-JP" altLang="en-US" sz="1400">
                <a:latin typeface="メイリオ"/>
                <a:ea typeface="メイリオ"/>
              </a:rPr>
              <a:t>○市の取組</a:t>
            </a:r>
          </a:p>
          <a:p>
            <a:pPr marL="0" indent="0">
              <a:buNone/>
            </a:pPr>
            <a:r>
              <a:rPr lang="ja-JP" altLang="en-US" sz="1100">
                <a:latin typeface="メイリオ"/>
                <a:ea typeface="メイリオ"/>
              </a:rPr>
              <a:t>　国・県の動向を受け、「第4次岡谷市環境基本計画」を策定し、二酸化炭素排出量の削減を図ることを定めました。また、2021年度には目標年度と二酸化炭素排出量の削減目標等を設定した「第2次岡谷市地球温暖化対策実行計画」を策定し、国目標に合わせて2030年までに2013年度比46％削減という目標を明文化するとともに、あわせて2050年までにゼロカーボンシティを達成することを表明する「岡谷市ゼロカーボンシティ宣言」を発出しました。</a:t>
            </a:r>
          </a:p>
          <a:p>
            <a:pPr marL="0" indent="0">
              <a:buNone/>
            </a:pPr>
            <a:r>
              <a:rPr lang="ja-JP" altLang="en-US" sz="1100">
                <a:latin typeface="メイリオ"/>
                <a:ea typeface="メイリオ"/>
              </a:rPr>
              <a:t>　2025年度からは「第5次岡谷市環境基本計画(第2次岡谷市地球温暖化対策実行計画)」に基づき、国・県などの状況の変化を踏まえ、より実践的なレベルから行政・市民・事業者それぞれのゼロカーボンシティ実現に向けた施策を推進しています。</a:t>
            </a:r>
          </a:p>
          <a:p>
            <a:pPr marL="0" indent="0">
              <a:buNone/>
            </a:pPr>
            <a:r>
              <a:rPr lang="ja-JP" altLang="en-US" sz="1100">
                <a:latin typeface="メイリオ"/>
                <a:ea typeface="メイリオ"/>
              </a:rPr>
              <a:t>　また、市域の二酸化炭素排出量を削減する一方で、「岡谷市役所環境保全の率先実行計画」を策定し、一事業者として市の業務・事業から排出される温室効果ガス排出量を抑制するために取り組んでいます。</a:t>
            </a:r>
          </a:p>
        </p:txBody>
      </p:sp>
      <p:sp>
        <p:nvSpPr>
          <p:cNvPr id="1139" name="テキスト 307"/>
          <p:cNvSpPr txBox="1"/>
          <p:nvPr/>
        </p:nvSpPr>
        <p:spPr>
          <a:xfrm>
            <a:off x="8820001" y="4878586"/>
            <a:ext cx="216426" cy="261610"/>
          </a:xfrm>
          <a:prstGeom prst="rect">
            <a:avLst/>
          </a:prstGeom>
        </p:spPr>
        <p:txBody>
          <a:bodyPr wrap="square">
            <a:spAutoFit/>
          </a:bodyPr>
          <a:lstStyle/>
          <a:p>
            <a:pPr>
              <a:defRPr lang="ja-JP" altLang="en-US"/>
            </a:pPr>
            <a:r>
              <a:rPr lang="ja-JP" altLang="en-US" sz="1100">
                <a:latin typeface="メイリオ"/>
                <a:ea typeface="メイリオ"/>
              </a:rPr>
              <a:t>３</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 name="四角形 87"/>
          <p:cNvSpPr>
            <a:spLocks noGrp="1"/>
          </p:cNvSpPr>
          <p:nvPr>
            <p:ph type="title"/>
          </p:nvPr>
        </p:nvSpPr>
        <p:spPr>
          <a:xfrm>
            <a:off x="1" y="0"/>
            <a:ext cx="9147850"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岡谷市の地域特性・現状と再エネ導入ポテンシャル</a:t>
            </a:r>
            <a:endParaRPr lang="ja-JP" altLang="en-US" sz="2222" b="1">
              <a:solidFill>
                <a:schemeClr val="bg1"/>
              </a:solidFill>
              <a:latin typeface="メイリオ"/>
              <a:ea typeface="メイリオ"/>
            </a:endParaRPr>
          </a:p>
        </p:txBody>
      </p:sp>
      <p:sp>
        <p:nvSpPr>
          <p:cNvPr id="1142" name="四角形 88"/>
          <p:cNvSpPr>
            <a:spLocks noGrp="1"/>
          </p:cNvSpPr>
          <p:nvPr>
            <p:ph idx="1"/>
          </p:nvPr>
        </p:nvSpPr>
        <p:spPr>
          <a:xfrm>
            <a:off x="457200" y="756776"/>
            <a:ext cx="8229600" cy="443120"/>
          </a:xfrm>
          <a:prstGeom prst="rect">
            <a:avLst/>
          </a:prstGeom>
        </p:spPr>
        <p:txBody>
          <a:bodyPr>
            <a:normAutofit lnSpcReduction="10000"/>
          </a:bodyPr>
          <a:lstStyle/>
          <a:p>
            <a:pPr marL="0" indent="0">
              <a:buNone/>
            </a:pPr>
            <a:r>
              <a:rPr lang="ja-JP" altLang="en-US" sz="1200">
                <a:latin typeface="メイリオ"/>
                <a:ea typeface="メイリオ"/>
              </a:rPr>
              <a:t>　再生可能エネルギー施策を推進するため、「再生可能エネルギーポテンシャル調査」を実施し、岡谷市の地域特性や現状、導入に適した再エネなどを整理、評価しました。</a:t>
            </a:r>
          </a:p>
          <a:p>
            <a:pPr marL="0" indent="0">
              <a:buNone/>
            </a:pPr>
            <a:endParaRPr lang="ja-JP" altLang="en-US" sz="1200">
              <a:latin typeface="メイリオ"/>
              <a:ea typeface="メイリオ"/>
            </a:endParaRPr>
          </a:p>
          <a:p>
            <a:pPr marL="0" indent="0">
              <a:buNone/>
            </a:pPr>
            <a:endParaRPr lang="ja-JP" altLang="en-US" sz="1200">
              <a:latin typeface="メイリオ"/>
              <a:ea typeface="メイリオ"/>
            </a:endParaRPr>
          </a:p>
        </p:txBody>
      </p:sp>
      <p:sp>
        <p:nvSpPr>
          <p:cNvPr id="1143" name="テキスト 324"/>
          <p:cNvSpPr txBox="1"/>
          <p:nvPr/>
        </p:nvSpPr>
        <p:spPr>
          <a:xfrm>
            <a:off x="457964" y="1283404"/>
            <a:ext cx="2098903" cy="276999"/>
          </a:xfrm>
          <a:prstGeom prst="rect">
            <a:avLst/>
          </a:prstGeom>
          <a:solidFill>
            <a:srgbClr val="3F8B76"/>
          </a:solidFill>
          <a:ln>
            <a:solidFill>
              <a:srgbClr val="3F8B76"/>
            </a:solidFill>
          </a:ln>
        </p:spPr>
        <p:txBody>
          <a:bodyPr wrap="square">
            <a:spAutoFit/>
          </a:bodyPr>
          <a:lstStyle/>
          <a:p>
            <a:pPr>
              <a:defRPr lang="ja-JP" altLang="en-US"/>
            </a:pPr>
            <a:r>
              <a:rPr lang="ja-JP" altLang="en-US" sz="1200" b="1">
                <a:solidFill>
                  <a:schemeClr val="bg1"/>
                </a:solidFill>
                <a:latin typeface="メイリオ"/>
                <a:ea typeface="メイリオ"/>
              </a:rPr>
              <a:t>●岡谷市の地域特性と現状</a:t>
            </a:r>
            <a:endParaRPr lang="ja-JP" altLang="en-US" sz="1400" b="1">
              <a:solidFill>
                <a:schemeClr val="bg1"/>
              </a:solidFill>
              <a:latin typeface="メイリオ"/>
              <a:ea typeface="メイリオ"/>
            </a:endParaRPr>
          </a:p>
        </p:txBody>
      </p:sp>
      <p:sp>
        <p:nvSpPr>
          <p:cNvPr id="1144" name="四角形 325"/>
          <p:cNvSpPr/>
          <p:nvPr/>
        </p:nvSpPr>
        <p:spPr>
          <a:xfrm>
            <a:off x="457200" y="1707750"/>
            <a:ext cx="8229600" cy="1087486"/>
          </a:xfrm>
          <a:prstGeom prst="rect">
            <a:avLst/>
          </a:prstGeom>
          <a:ln w="19050">
            <a:solidFill>
              <a:srgbClr val="3F8B76"/>
            </a:solidFill>
          </a:ln>
        </p:spPr>
        <p:txBody>
          <a:bodyPr>
            <a:normAutofit/>
          </a:bodyPr>
          <a:lstStyle>
            <a:lvl1pPr marL="457200" indent="-457200" algn="l" defTabSz="914400" rtl="0" eaLnBrk="1" latinLnBrk="0" hangingPunct="1">
              <a:spcBef>
                <a:spcPct val="20000"/>
              </a:spcBef>
              <a:buFont typeface="Arial" panose="020B0604020202020204" pitchFamily="34" charset="0"/>
              <a:buChar char="•"/>
              <a:defRPr kumimoji="1" sz="3200" kern="1200">
                <a:solidFill>
                  <a:schemeClr val="tx1"/>
                </a:solidFill>
                <a:latin typeface="+mn-ea"/>
                <a:ea typeface="+mn-ea"/>
                <a:cs typeface="+mn-cs"/>
              </a:defRPr>
            </a:lvl1pPr>
            <a:lvl2pPr marL="914400" indent="-4572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714500" indent="-342900" algn="l" defTabSz="914400" rtl="0" eaLnBrk="1" latinLnBrk="0" hangingPunct="1">
              <a:spcBef>
                <a:spcPct val="20000"/>
              </a:spcBef>
              <a:buSzPct val="100000"/>
              <a:buFont typeface="Arial" panose="020B0604020202020204" pitchFamily="34" charset="0"/>
              <a:buChar char="•"/>
              <a:defRPr kumimoji="1" sz="2000" kern="1200">
                <a:solidFill>
                  <a:schemeClr val="tx1"/>
                </a:solidFill>
                <a:latin typeface="+mn-lt"/>
                <a:ea typeface="+mn-ea"/>
                <a:cs typeface="+mn-cs"/>
              </a:defRPr>
            </a:lvl4pPr>
            <a:lvl5pPr marL="2171700" marR="0" indent="-342900" algn="l" defTabSz="914400" rtl="0" eaLnBrk="1" fontAlgn="auto" latinLnBrk="0" hangingPunct="1">
              <a:lnSpc>
                <a:spcPct val="100000"/>
              </a:lnSpc>
              <a:spcBef>
                <a:spcPct val="20000"/>
              </a:spcBef>
              <a:spcAft>
                <a:spcPts val="0"/>
              </a:spcAft>
              <a:buClrTx/>
              <a:buSzPct val="100000"/>
              <a:buFont typeface="Arial" panose="020B0604020202020204" pitchFamily="34" charset="0"/>
              <a:buChar char="•"/>
              <a:tabLst/>
              <a:defRPr kumimoji="1" sz="2000" kern="1200">
                <a:solidFill>
                  <a:schemeClr val="tx1"/>
                </a:solidFill>
                <a:latin typeface="+mn-lt"/>
                <a:ea typeface="+mn-ea"/>
                <a:cs typeface="+mn-cs"/>
              </a:defRPr>
            </a:lvl5pPr>
            <a:lvl6pPr marL="2571750" indent="-28575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30289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7pPr>
            <a:lvl8pPr marL="34861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8pPr>
            <a:lvl9pPr marL="39433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n-ea"/>
                <a:cs typeface="+mn-cs"/>
              </a:defRPr>
            </a:lvl9pPr>
          </a:lstStyle>
          <a:p>
            <a:pPr marL="0" indent="0">
              <a:buNone/>
            </a:pPr>
            <a:r>
              <a:rPr lang="ja-JP" altLang="en-US" sz="1100">
                <a:latin typeface="メイリオ"/>
                <a:ea typeface="メイリオ"/>
              </a:rPr>
              <a:t>◆</a:t>
            </a:r>
            <a:r>
              <a:rPr lang="ja-JP" altLang="en-US" sz="1100" u="sng">
                <a:latin typeface="メイリオ"/>
                <a:ea typeface="メイリオ"/>
              </a:rPr>
              <a:t>太陽光発電の導入に適した気象条件</a:t>
            </a:r>
            <a:r>
              <a:rPr lang="ja-JP" altLang="en-US" sz="1100">
                <a:latin typeface="メイリオ"/>
                <a:ea typeface="メイリオ"/>
              </a:rPr>
              <a:t>である。　◆市中心部に人口が集中する</a:t>
            </a:r>
            <a:r>
              <a:rPr lang="ja-JP" altLang="en-US" sz="1100" u="sng">
                <a:latin typeface="メイリオ"/>
                <a:ea typeface="メイリオ"/>
              </a:rPr>
              <a:t>コンパクトシティ</a:t>
            </a:r>
            <a:r>
              <a:rPr lang="ja-JP" altLang="en-US" sz="1100">
                <a:latin typeface="メイリオ"/>
                <a:ea typeface="メイリオ"/>
              </a:rPr>
              <a:t>である</a:t>
            </a:r>
          </a:p>
          <a:p>
            <a:pPr marL="0" indent="0">
              <a:buNone/>
            </a:pPr>
            <a:r>
              <a:rPr lang="ja-JP" altLang="en-US" sz="1100">
                <a:latin typeface="メイリオ"/>
                <a:ea typeface="メイリオ"/>
              </a:rPr>
              <a:t>◆現在も</a:t>
            </a:r>
            <a:r>
              <a:rPr lang="ja-JP" altLang="en-US" sz="1100" u="sng">
                <a:latin typeface="メイリオ"/>
                <a:ea typeface="メイリオ"/>
              </a:rPr>
              <a:t>製造業が主力産業</a:t>
            </a:r>
            <a:r>
              <a:rPr lang="ja-JP" altLang="en-US" sz="1100">
                <a:latin typeface="メイリオ"/>
                <a:ea typeface="メイリオ"/>
              </a:rPr>
              <a:t>である　◆工場の拡充や新たな立地が難しい　◆木材等は市内では活用されていない</a:t>
            </a:r>
          </a:p>
          <a:p>
            <a:pPr marL="0" indent="0">
              <a:buNone/>
            </a:pPr>
            <a:r>
              <a:rPr lang="ja-JP" altLang="en-US" sz="1100">
                <a:latin typeface="メイリオ"/>
                <a:ea typeface="メイリオ"/>
              </a:rPr>
              <a:t>◆エネルギー代金としてGRPのうち約6.0％の</a:t>
            </a:r>
            <a:r>
              <a:rPr lang="ja-JP" altLang="en-US" sz="1100" u="sng">
                <a:latin typeface="メイリオ"/>
                <a:ea typeface="メイリオ"/>
              </a:rPr>
              <a:t>126億円が流出</a:t>
            </a:r>
            <a:r>
              <a:rPr lang="ja-JP" altLang="en-US" sz="1100">
                <a:latin typeface="メイリオ"/>
                <a:ea typeface="メイリオ"/>
              </a:rPr>
              <a:t>している　◆地域交通は</a:t>
            </a:r>
            <a:r>
              <a:rPr lang="ja-JP" altLang="en-US" sz="1100" u="sng">
                <a:latin typeface="メイリオ"/>
                <a:ea typeface="メイリオ"/>
              </a:rPr>
              <a:t>自家用車が主</a:t>
            </a:r>
            <a:r>
              <a:rPr lang="ja-JP" altLang="en-US" sz="1100">
                <a:latin typeface="メイリオ"/>
                <a:ea typeface="メイリオ"/>
              </a:rPr>
              <a:t>である</a:t>
            </a:r>
          </a:p>
          <a:p>
            <a:pPr marL="0" indent="0">
              <a:buNone/>
            </a:pPr>
            <a:r>
              <a:rPr lang="ja-JP" altLang="en-US" sz="1100">
                <a:latin typeface="メイリオ"/>
                <a:ea typeface="メイリオ"/>
              </a:rPr>
              <a:t>◆人口減少及び少子高齢化が進んでいる　◆人口減少・少子高齢化による働き手不足から、就業者の確保が難しい</a:t>
            </a:r>
          </a:p>
          <a:p>
            <a:pPr marL="0" indent="0">
              <a:buNone/>
            </a:pPr>
            <a:r>
              <a:rPr lang="ja-JP" altLang="en-US" sz="1100">
                <a:latin typeface="メイリオ"/>
                <a:ea typeface="メイリオ"/>
              </a:rPr>
              <a:t>◆林業の規模は小さいものの、地域にとって強みの産業である</a:t>
            </a:r>
          </a:p>
        </p:txBody>
      </p:sp>
      <p:sp>
        <p:nvSpPr>
          <p:cNvPr id="1145" name="テキスト 316"/>
          <p:cNvSpPr txBox="1"/>
          <p:nvPr/>
        </p:nvSpPr>
        <p:spPr>
          <a:xfrm>
            <a:off x="457964" y="3003753"/>
            <a:ext cx="2098903" cy="276999"/>
          </a:xfrm>
          <a:prstGeom prst="rect">
            <a:avLst/>
          </a:prstGeom>
          <a:solidFill>
            <a:srgbClr val="3F8B76"/>
          </a:solidFill>
          <a:ln>
            <a:solidFill>
              <a:srgbClr val="3F8B76"/>
            </a:solidFill>
          </a:ln>
        </p:spPr>
        <p:txBody>
          <a:bodyPr wrap="square">
            <a:spAutoFit/>
          </a:bodyPr>
          <a:lstStyle/>
          <a:p>
            <a:pPr>
              <a:defRPr lang="ja-JP" altLang="en-US"/>
            </a:pPr>
            <a:r>
              <a:rPr lang="ja-JP" altLang="en-US" sz="1200" b="1">
                <a:solidFill>
                  <a:schemeClr val="bg1"/>
                </a:solidFill>
                <a:latin typeface="メイリオ"/>
                <a:ea typeface="メイリオ"/>
              </a:rPr>
              <a:t>●再エネ導入ポテンシャル</a:t>
            </a:r>
            <a:endParaRPr lang="ja-JP" altLang="en-US" sz="1400" b="1">
              <a:solidFill>
                <a:schemeClr val="bg1"/>
              </a:solidFill>
              <a:latin typeface="メイリオ"/>
              <a:ea typeface="メイリオ"/>
            </a:endParaRPr>
          </a:p>
        </p:txBody>
      </p:sp>
      <p:graphicFrame>
        <p:nvGraphicFramePr>
          <p:cNvPr id="1146" name="四角形 318"/>
          <p:cNvGraphicFramePr>
            <a:graphicFrameLocks noGrp="1"/>
          </p:cNvGraphicFramePr>
          <p:nvPr>
            <p:extLst>
              <p:ext uri="{D42A27DB-BD31-4B8C-83A1-F6EECF244321}">
                <p14:modId xmlns:p14="http://schemas.microsoft.com/office/powerpoint/2010/main" val="911606900"/>
              </p:ext>
            </p:extLst>
          </p:nvPr>
        </p:nvGraphicFramePr>
        <p:xfrm>
          <a:off x="457963" y="3363838"/>
          <a:ext cx="8229599" cy="1726799"/>
        </p:xfrm>
        <a:graphic>
          <a:graphicData uri="http://schemas.openxmlformats.org/drawingml/2006/table">
            <a:tbl>
              <a:tblPr firstRow="1" bandRow="1">
                <a:tableStyleId>{16D9F66E-5EB9-4882-86FB-DCBF35E3C3E4}</a:tableStyleId>
              </a:tblPr>
              <a:tblGrid>
                <a:gridCol w="780288">
                  <a:extLst>
                    <a:ext uri="{9D8B030D-6E8A-4147-A177-3AD203B41FA5}">
                      <a16:colId xmlns:a16="http://schemas.microsoft.com/office/drawing/2014/main" val="20000"/>
                    </a:ext>
                  </a:extLst>
                </a:gridCol>
                <a:gridCol w="1312794">
                  <a:extLst>
                    <a:ext uri="{9D8B030D-6E8A-4147-A177-3AD203B41FA5}">
                      <a16:colId xmlns:a16="http://schemas.microsoft.com/office/drawing/2014/main" val="20001"/>
                    </a:ext>
                  </a:extLst>
                </a:gridCol>
                <a:gridCol w="1315592">
                  <a:extLst>
                    <a:ext uri="{9D8B030D-6E8A-4147-A177-3AD203B41FA5}">
                      <a16:colId xmlns:a16="http://schemas.microsoft.com/office/drawing/2014/main" val="20002"/>
                    </a:ext>
                  </a:extLst>
                </a:gridCol>
                <a:gridCol w="1305182">
                  <a:extLst>
                    <a:ext uri="{9D8B030D-6E8A-4147-A177-3AD203B41FA5}">
                      <a16:colId xmlns:a16="http://schemas.microsoft.com/office/drawing/2014/main" val="20003"/>
                    </a:ext>
                  </a:extLst>
                </a:gridCol>
                <a:gridCol w="1204008">
                  <a:extLst>
                    <a:ext uri="{9D8B030D-6E8A-4147-A177-3AD203B41FA5}">
                      <a16:colId xmlns:a16="http://schemas.microsoft.com/office/drawing/2014/main" val="20004"/>
                    </a:ext>
                  </a:extLst>
                </a:gridCol>
                <a:gridCol w="1212273">
                  <a:extLst>
                    <a:ext uri="{9D8B030D-6E8A-4147-A177-3AD203B41FA5}">
                      <a16:colId xmlns:a16="http://schemas.microsoft.com/office/drawing/2014/main" val="20005"/>
                    </a:ext>
                  </a:extLst>
                </a:gridCol>
                <a:gridCol w="1099462">
                  <a:extLst>
                    <a:ext uri="{9D8B030D-6E8A-4147-A177-3AD203B41FA5}">
                      <a16:colId xmlns:a16="http://schemas.microsoft.com/office/drawing/2014/main" val="20006"/>
                    </a:ext>
                  </a:extLst>
                </a:gridCol>
              </a:tblGrid>
              <a:tr h="732389">
                <a:tc>
                  <a:txBody>
                    <a:bodyPr/>
                    <a:lstStyle/>
                    <a:p>
                      <a:pPr algn="ctr"/>
                      <a:r>
                        <a:rPr kumimoji="1" lang="ja-JP" altLang="en-US" sz="1100" b="1" dirty="0">
                          <a:solidFill>
                            <a:schemeClr val="bg1"/>
                          </a:solidFill>
                          <a:latin typeface="メイリオ"/>
                          <a:ea typeface="メイリオ"/>
                        </a:rPr>
                        <a:t>再エネの種類</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solidFill>
                      <a:srgbClr val="68BAA5"/>
                    </a:solidFill>
                  </a:tcPr>
                </a:tc>
                <a:tc>
                  <a:txBody>
                    <a:bodyPr/>
                    <a:lstStyle/>
                    <a:p>
                      <a:pPr algn="ctr"/>
                      <a:r>
                        <a:rPr kumimoji="1" lang="ja-JP" altLang="en-US" sz="1000" dirty="0">
                          <a:latin typeface="メイリオ"/>
                          <a:ea typeface="メイリオ"/>
                        </a:rPr>
                        <a:t>太陽光発電</a:t>
                      </a:r>
                      <a:endParaRPr kumimoji="1" lang="ja-JP" altLang="en-US" sz="1100" dirty="0">
                        <a:latin typeface="メイリオ"/>
                        <a:ea typeface="メイリオ"/>
                      </a:endParaRPr>
                    </a:p>
                  </a:txBody>
                  <a:tcP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風力発電</a:t>
                      </a:r>
                    </a:p>
                  </a:txBody>
                  <a:tcP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中小水力発電</a:t>
                      </a:r>
                    </a:p>
                  </a:txBody>
                  <a:tcP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地中熱利用</a:t>
                      </a:r>
                    </a:p>
                  </a:txBody>
                  <a:tcP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900" dirty="0">
                          <a:latin typeface="メイリオ"/>
                          <a:ea typeface="メイリオ"/>
                        </a:rPr>
                        <a:t>木質バイオマス</a:t>
                      </a:r>
                    </a:p>
                  </a:txBody>
                  <a:tcP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太陽熱利用</a:t>
                      </a:r>
                    </a:p>
                  </a:txBody>
                  <a:tcP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extLst>
                  <a:ext uri="{0D108BD9-81ED-4DB2-BD59-A6C34878D82A}">
                    <a16:rowId xmlns:a16="http://schemas.microsoft.com/office/drawing/2014/main" val="10000"/>
                  </a:ext>
                </a:extLst>
              </a:tr>
              <a:tr h="605790">
                <a:tc>
                  <a:txBody>
                    <a:bodyPr/>
                    <a:lstStyle/>
                    <a:p>
                      <a:pPr algn="ctr"/>
                      <a:r>
                        <a:rPr kumimoji="1" lang="ja-JP" altLang="en-US" sz="1100" b="1" dirty="0">
                          <a:solidFill>
                            <a:schemeClr val="bg1"/>
                          </a:solidFill>
                          <a:latin typeface="メイリオ"/>
                          <a:ea typeface="メイリオ"/>
                        </a:rPr>
                        <a:t>導入ポテンシャル</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solidFill>
                      <a:srgbClr val="68BAA5"/>
                    </a:solidFill>
                  </a:tcPr>
                </a:tc>
                <a:tc>
                  <a:txBody>
                    <a:bodyPr/>
                    <a:lstStyle/>
                    <a:p>
                      <a:pPr algn="ctr"/>
                      <a:r>
                        <a:rPr kumimoji="1" lang="ja-JP" altLang="en-US" sz="1100" dirty="0">
                          <a:latin typeface="メイリオ"/>
                          <a:ea typeface="メイリオ"/>
                        </a:rPr>
                        <a:t>導入ポテンシャル</a:t>
                      </a:r>
                    </a:p>
                    <a:p>
                      <a:pPr algn="ctr"/>
                      <a:r>
                        <a:rPr kumimoji="1" lang="ja-JP" altLang="en-US" sz="1100" dirty="0">
                          <a:latin typeface="メイリオ"/>
                          <a:ea typeface="メイリオ"/>
                        </a:rPr>
                        <a:t>272MW</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導入ポテンシャル16MW</a:t>
                      </a:r>
                      <a:endParaRPr kumimoji="1" lang="ja-JP" altLang="en-US" sz="1800" dirty="0"/>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導入ポテンシャル0.4MW</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000" dirty="0">
                          <a:latin typeface="メイリオ"/>
                          <a:ea typeface="メイリオ"/>
                        </a:rPr>
                        <a:t>導入ポテンシャル</a:t>
                      </a:r>
                      <a:r>
                        <a:rPr kumimoji="1" lang="ja-JP" altLang="en-US" sz="1100" dirty="0">
                          <a:latin typeface="メイリオ"/>
                          <a:ea typeface="メイリオ"/>
                        </a:rPr>
                        <a:t>約348万GJ</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900" dirty="0">
                          <a:latin typeface="メイリオ"/>
                          <a:ea typeface="メイリオ"/>
                        </a:rPr>
                        <a:t>導入ポテンシャル</a:t>
                      </a:r>
                      <a:endParaRPr kumimoji="1" lang="ja-JP" altLang="en-US" sz="700" dirty="0">
                        <a:latin typeface="メイリオ"/>
                        <a:ea typeface="メイリオ"/>
                      </a:endParaRPr>
                    </a:p>
                    <a:p>
                      <a:pPr algn="ctr"/>
                      <a:r>
                        <a:rPr kumimoji="1" lang="ja-JP" altLang="en-US" sz="700" dirty="0">
                          <a:latin typeface="メイリオ"/>
                          <a:ea typeface="メイリオ"/>
                        </a:rPr>
                        <a:t>発電時：約1MW</a:t>
                      </a:r>
                      <a:endParaRPr kumimoji="1" lang="ja-JP" altLang="en-US" sz="900" dirty="0">
                        <a:latin typeface="メイリオ"/>
                        <a:ea typeface="メイリオ"/>
                      </a:endParaRPr>
                    </a:p>
                    <a:p>
                      <a:pPr algn="ctr"/>
                      <a:r>
                        <a:rPr kumimoji="1" lang="ja-JP" altLang="en-US" sz="700" dirty="0">
                          <a:latin typeface="メイリオ"/>
                          <a:ea typeface="メイリオ"/>
                        </a:rPr>
                        <a:t>熱利用時：約10万GJ</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900" dirty="0">
                          <a:latin typeface="メイリオ"/>
                          <a:ea typeface="メイリオ"/>
                        </a:rPr>
                        <a:t>導入ポテンシャル約60万GJ</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extLst>
                  <a:ext uri="{0D108BD9-81ED-4DB2-BD59-A6C34878D82A}">
                    <a16:rowId xmlns:a16="http://schemas.microsoft.com/office/drawing/2014/main" val="10001"/>
                  </a:ext>
                </a:extLst>
              </a:tr>
              <a:tr h="388620">
                <a:tc>
                  <a:txBody>
                    <a:bodyPr/>
                    <a:lstStyle/>
                    <a:p>
                      <a:pPr algn="ctr"/>
                      <a:r>
                        <a:rPr kumimoji="1" lang="ja-JP" altLang="en-US" sz="1100" b="1" dirty="0">
                          <a:solidFill>
                            <a:schemeClr val="bg1"/>
                          </a:solidFill>
                          <a:latin typeface="メイリオ"/>
                          <a:ea typeface="メイリオ"/>
                        </a:rPr>
                        <a:t>導入評価</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solidFill>
                      <a:srgbClr val="68BAA5"/>
                    </a:solidFill>
                  </a:tcPr>
                </a:tc>
                <a:tc>
                  <a:txBody>
                    <a:bodyPr/>
                    <a:lstStyle/>
                    <a:p>
                      <a:pPr algn="ctr"/>
                      <a:r>
                        <a:rPr kumimoji="1" lang="ja-JP" altLang="en-US" sz="1100" b="0" dirty="0">
                          <a:latin typeface="メイリオ"/>
                          <a:ea typeface="メイリオ"/>
                        </a:rPr>
                        <a:t>５</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１</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2</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4</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1</a:t>
                      </a:r>
                      <a:r>
                        <a:rPr kumimoji="1" lang="ja-JP" altLang="en-US" sz="800" dirty="0">
                          <a:latin typeface="メイリオ"/>
                          <a:ea typeface="メイリオ"/>
                        </a:rPr>
                        <a:t>(発電)</a:t>
                      </a:r>
                      <a:r>
                        <a:rPr kumimoji="1" lang="ja-JP" altLang="en-US" sz="1100" dirty="0">
                          <a:latin typeface="メイリオ"/>
                          <a:ea typeface="メイリオ"/>
                        </a:rPr>
                        <a:t>／3</a:t>
                      </a:r>
                      <a:r>
                        <a:rPr kumimoji="1" lang="ja-JP" altLang="en-US" sz="800" dirty="0">
                          <a:latin typeface="メイリオ"/>
                          <a:ea typeface="メイリオ"/>
                        </a:rPr>
                        <a:t>(熱利用)</a:t>
                      </a:r>
                      <a:endParaRPr kumimoji="1" lang="ja-JP" altLang="en-US" sz="1100" dirty="0">
                        <a:latin typeface="メイリオ"/>
                        <a:ea typeface="メイリオ"/>
                      </a:endParaRP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ctr"/>
                      <a:r>
                        <a:rPr kumimoji="1" lang="ja-JP" altLang="en-US" sz="1100" dirty="0">
                          <a:latin typeface="メイリオ"/>
                          <a:ea typeface="メイリオ"/>
                        </a:rPr>
                        <a:t>３</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pic>
        <p:nvPicPr>
          <p:cNvPr id="1147" name="図 344"/>
          <p:cNvPicPr>
            <a:picLocks noChangeAspect="1"/>
          </p:cNvPicPr>
          <p:nvPr/>
        </p:nvPicPr>
        <p:blipFill>
          <a:blip r:embed="rId2"/>
          <a:stretch>
            <a:fillRect/>
          </a:stretch>
        </p:blipFill>
        <p:spPr>
          <a:xfrm>
            <a:off x="1620000" y="3603074"/>
            <a:ext cx="499920" cy="477578"/>
          </a:xfrm>
          <a:prstGeom prst="rect">
            <a:avLst/>
          </a:prstGeom>
        </p:spPr>
      </p:pic>
      <p:pic>
        <p:nvPicPr>
          <p:cNvPr id="1148" name="図 345"/>
          <p:cNvPicPr>
            <a:picLocks noChangeAspect="1"/>
          </p:cNvPicPr>
          <p:nvPr/>
        </p:nvPicPr>
        <p:blipFill>
          <a:blip r:embed="rId3"/>
          <a:srcRect t="8241"/>
          <a:stretch>
            <a:fillRect/>
          </a:stretch>
        </p:blipFill>
        <p:spPr>
          <a:xfrm>
            <a:off x="2988003" y="3614897"/>
            <a:ext cx="432187" cy="471082"/>
          </a:xfrm>
          <a:prstGeom prst="rect">
            <a:avLst/>
          </a:prstGeom>
        </p:spPr>
      </p:pic>
      <p:pic>
        <p:nvPicPr>
          <p:cNvPr id="1149" name="図 346"/>
          <p:cNvPicPr>
            <a:picLocks noChangeAspect="1"/>
          </p:cNvPicPr>
          <p:nvPr/>
        </p:nvPicPr>
        <p:blipFill>
          <a:blip r:embed="rId4"/>
          <a:srcRect t="2541" b="7585"/>
          <a:stretch>
            <a:fillRect/>
          </a:stretch>
        </p:blipFill>
        <p:spPr>
          <a:xfrm>
            <a:off x="4284001" y="3630900"/>
            <a:ext cx="487258" cy="455079"/>
          </a:xfrm>
          <a:prstGeom prst="rect">
            <a:avLst/>
          </a:prstGeom>
        </p:spPr>
      </p:pic>
      <p:pic>
        <p:nvPicPr>
          <p:cNvPr id="1150" name="図 347"/>
          <p:cNvPicPr>
            <a:picLocks noChangeAspect="1"/>
          </p:cNvPicPr>
          <p:nvPr/>
        </p:nvPicPr>
        <p:blipFill>
          <a:blip r:embed="rId5"/>
          <a:srcRect t="5809" b="8443"/>
          <a:stretch>
            <a:fillRect/>
          </a:stretch>
        </p:blipFill>
        <p:spPr>
          <a:xfrm>
            <a:off x="5436002" y="3579862"/>
            <a:ext cx="622062" cy="494868"/>
          </a:xfrm>
          <a:prstGeom prst="rect">
            <a:avLst/>
          </a:prstGeom>
        </p:spPr>
      </p:pic>
      <p:pic>
        <p:nvPicPr>
          <p:cNvPr id="1151" name="図 348"/>
          <p:cNvPicPr>
            <a:picLocks noChangeAspect="1"/>
          </p:cNvPicPr>
          <p:nvPr/>
        </p:nvPicPr>
        <p:blipFill>
          <a:blip r:embed="rId6"/>
          <a:stretch>
            <a:fillRect/>
          </a:stretch>
        </p:blipFill>
        <p:spPr>
          <a:xfrm>
            <a:off x="6804004" y="3614785"/>
            <a:ext cx="443219" cy="454161"/>
          </a:xfrm>
          <a:prstGeom prst="rect">
            <a:avLst/>
          </a:prstGeom>
        </p:spPr>
      </p:pic>
      <p:pic>
        <p:nvPicPr>
          <p:cNvPr id="1152" name="図 349"/>
          <p:cNvPicPr>
            <a:picLocks noChangeAspect="1"/>
          </p:cNvPicPr>
          <p:nvPr/>
        </p:nvPicPr>
        <p:blipFill>
          <a:blip r:embed="rId7"/>
          <a:srcRect t="11882" r="2376" b="3564"/>
          <a:stretch>
            <a:fillRect/>
          </a:stretch>
        </p:blipFill>
        <p:spPr>
          <a:xfrm>
            <a:off x="7884003" y="3630662"/>
            <a:ext cx="525711" cy="455317"/>
          </a:xfrm>
          <a:prstGeom prst="rect">
            <a:avLst/>
          </a:prstGeom>
        </p:spPr>
      </p:pic>
      <p:sp>
        <p:nvSpPr>
          <p:cNvPr id="1153" name="テキスト 311"/>
          <p:cNvSpPr txBox="1"/>
          <p:nvPr/>
        </p:nvSpPr>
        <p:spPr>
          <a:xfrm>
            <a:off x="8820001" y="4878586"/>
            <a:ext cx="216426" cy="261610"/>
          </a:xfrm>
          <a:prstGeom prst="rect">
            <a:avLst/>
          </a:prstGeom>
        </p:spPr>
        <p:txBody>
          <a:bodyPr wrap="square">
            <a:spAutoFit/>
          </a:bodyPr>
          <a:lstStyle/>
          <a:p>
            <a:pPr>
              <a:defRPr lang="ja-JP" altLang="en-US"/>
            </a:pPr>
            <a:r>
              <a:rPr lang="ja-JP" altLang="en-US" sz="1100">
                <a:latin typeface="メイリオ"/>
                <a:ea typeface="メイリオ"/>
              </a:rPr>
              <a:t>４</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87"/>
          <p:cNvSpPr>
            <a:spLocks noGrp="1"/>
          </p:cNvSpPr>
          <p:nvPr>
            <p:ph type="title"/>
          </p:nvPr>
        </p:nvSpPr>
        <p:spPr>
          <a:xfrm>
            <a:off x="-1930" y="0"/>
            <a:ext cx="9147850"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再エネ導入目標と想定シナリオ</a:t>
            </a:r>
          </a:p>
        </p:txBody>
      </p:sp>
      <p:sp>
        <p:nvSpPr>
          <p:cNvPr id="1156" name="四角形 88"/>
          <p:cNvSpPr>
            <a:spLocks noGrp="1"/>
          </p:cNvSpPr>
          <p:nvPr>
            <p:ph idx="1"/>
          </p:nvPr>
        </p:nvSpPr>
        <p:spPr>
          <a:xfrm>
            <a:off x="457188" y="3343361"/>
            <a:ext cx="8229600" cy="573219"/>
          </a:xfrm>
          <a:prstGeom prst="rect">
            <a:avLst/>
          </a:prstGeom>
        </p:spPr>
        <p:txBody>
          <a:bodyPr>
            <a:normAutofit/>
          </a:bodyPr>
          <a:lstStyle/>
          <a:p>
            <a:pPr marL="0" indent="0">
              <a:buNone/>
            </a:pPr>
            <a:r>
              <a:rPr lang="ja-JP" altLang="en-US" sz="1100">
                <a:latin typeface="メイリオ"/>
                <a:ea typeface="メイリオ"/>
              </a:rPr>
              <a:t> 上記シナリオから、森林吸収量と省エネ化による削減効果について試算した結果、残る二酸化炭素排出量は2030年度約18万1千トン、2050年度約7万5千トンとなり、この排出量をゼロにするため、下記の再エネ導入目標を設定しました。</a:t>
            </a:r>
          </a:p>
        </p:txBody>
      </p:sp>
      <p:sp>
        <p:nvSpPr>
          <p:cNvPr id="1157" name="テキスト 329"/>
          <p:cNvSpPr txBox="1"/>
          <p:nvPr/>
        </p:nvSpPr>
        <p:spPr>
          <a:xfrm>
            <a:off x="460769" y="780930"/>
            <a:ext cx="1452012" cy="276999"/>
          </a:xfrm>
          <a:prstGeom prst="rect">
            <a:avLst/>
          </a:prstGeom>
          <a:solidFill>
            <a:srgbClr val="3F8B76"/>
          </a:solidFill>
          <a:ln>
            <a:solidFill>
              <a:srgbClr val="3F8B76"/>
            </a:solidFill>
          </a:ln>
        </p:spPr>
        <p:txBody>
          <a:bodyPr wrap="square">
            <a:spAutoFit/>
          </a:bodyPr>
          <a:lstStyle/>
          <a:p>
            <a:pPr>
              <a:defRPr lang="ja-JP" altLang="en-US"/>
            </a:pPr>
            <a:r>
              <a:rPr lang="ja-JP" altLang="en-US" sz="1200" b="1">
                <a:solidFill>
                  <a:schemeClr val="bg1"/>
                </a:solidFill>
                <a:latin typeface="メイリオ"/>
                <a:ea typeface="メイリオ"/>
              </a:rPr>
              <a:t>●再エネ導入目標</a:t>
            </a:r>
            <a:endParaRPr lang="ja-JP" altLang="en-US" sz="1400" b="1">
              <a:solidFill>
                <a:schemeClr val="bg1"/>
              </a:solidFill>
              <a:latin typeface="メイリオ"/>
              <a:ea typeface="メイリオ"/>
            </a:endParaRPr>
          </a:p>
        </p:txBody>
      </p:sp>
      <p:graphicFrame>
        <p:nvGraphicFramePr>
          <p:cNvPr id="1158" name="四角形 330"/>
          <p:cNvGraphicFramePr>
            <a:graphicFrameLocks noGrp="1"/>
          </p:cNvGraphicFramePr>
          <p:nvPr/>
        </p:nvGraphicFramePr>
        <p:xfrm>
          <a:off x="457201" y="3775359"/>
          <a:ext cx="8229600" cy="123983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891540">
                  <a:extLst>
                    <a:ext uri="{9D8B030D-6E8A-4147-A177-3AD203B41FA5}">
                      <a16:colId xmlns:a16="http://schemas.microsoft.com/office/drawing/2014/main" val="20003"/>
                    </a:ext>
                  </a:extLst>
                </a:gridCol>
                <a:gridCol w="2400300">
                  <a:extLst>
                    <a:ext uri="{9D8B030D-6E8A-4147-A177-3AD203B41FA5}">
                      <a16:colId xmlns:a16="http://schemas.microsoft.com/office/drawing/2014/main" val="20004"/>
                    </a:ext>
                  </a:extLst>
                </a:gridCol>
              </a:tblGrid>
              <a:tr h="334800">
                <a:tc>
                  <a:txBody>
                    <a:bodyPr/>
                    <a:lstStyle/>
                    <a:p>
                      <a:pPr algn="ctr"/>
                      <a:r>
                        <a:rPr kumimoji="1" lang="ja-JP" altLang="en-US" sz="1200" dirty="0">
                          <a:solidFill>
                            <a:schemeClr val="bg1"/>
                          </a:solidFill>
                          <a:latin typeface="メイリオ"/>
                          <a:ea typeface="メイリオ"/>
                        </a:rPr>
                        <a:t>再エネ種別</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solidFill>
                      <a:srgbClr val="68BAA5"/>
                    </a:solidFill>
                  </a:tcPr>
                </a:tc>
                <a:tc gridSpan="2">
                  <a:txBody>
                    <a:bodyPr/>
                    <a:lstStyle/>
                    <a:p>
                      <a:pPr algn="ctr"/>
                      <a:r>
                        <a:rPr kumimoji="1" lang="ja-JP" altLang="en-US" sz="1200" dirty="0">
                          <a:solidFill>
                            <a:schemeClr val="bg1"/>
                          </a:solidFill>
                          <a:latin typeface="メイリオ"/>
                          <a:ea typeface="メイリオ"/>
                        </a:rPr>
                        <a:t>2030（R12）年度目標</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solidFill>
                      <a:srgbClr val="68BAA5"/>
                    </a:solidFill>
                  </a:tcPr>
                </a:tc>
                <a:tc hMerge="1">
                  <a:txBody>
                    <a:bodyPr/>
                    <a:lstStyle/>
                    <a:p>
                      <a:pPr algn="ctr"/>
                      <a:endParaRPr kumimoji="1" lang="ja-JP" altLang="en-US" sz="1200" dirty="0">
                        <a:solidFill>
                          <a:schemeClr val="bg1"/>
                        </a:solidFill>
                        <a:latin typeface="メイリオ"/>
                        <a:ea typeface="メイリオ"/>
                      </a:endParaRP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solidFill>
                      <a:srgbClr val="68BAA5"/>
                    </a:solidFill>
                  </a:tcPr>
                </a:tc>
                <a:tc gridSpan="2">
                  <a:txBody>
                    <a:bodyPr/>
                    <a:lstStyle/>
                    <a:p>
                      <a:pPr algn="ctr"/>
                      <a:r>
                        <a:rPr kumimoji="1" lang="ja-JP" altLang="en-US" sz="1200" dirty="0">
                          <a:solidFill>
                            <a:schemeClr val="bg1"/>
                          </a:solidFill>
                          <a:latin typeface="メイリオ"/>
                          <a:ea typeface="メイリオ"/>
                        </a:rPr>
                        <a:t>2050（R32）年度目標</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solidFill>
                      <a:srgbClr val="68BAA5"/>
                    </a:solidFill>
                  </a:tcPr>
                </a:tc>
                <a:tc hMerge="1">
                  <a:txBody>
                    <a:bodyPr/>
                    <a:lstStyle/>
                    <a:p>
                      <a:pPr algn="ctr"/>
                      <a:endParaRPr kumimoji="1" lang="ja-JP" altLang="en-US" sz="1200" dirty="0">
                        <a:solidFill>
                          <a:schemeClr val="bg1"/>
                        </a:solidFill>
                        <a:latin typeface="メイリオ"/>
                        <a:ea typeface="メイリオ"/>
                      </a:endParaRP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solidFill>
                      <a:srgbClr val="68BAA5"/>
                    </a:solidFill>
                  </a:tcPr>
                </a:tc>
                <a:extLst>
                  <a:ext uri="{0D108BD9-81ED-4DB2-BD59-A6C34878D82A}">
                    <a16:rowId xmlns:a16="http://schemas.microsoft.com/office/drawing/2014/main" val="10000"/>
                  </a:ext>
                </a:extLst>
              </a:tr>
              <a:tr h="325910">
                <a:tc>
                  <a:txBody>
                    <a:bodyPr/>
                    <a:lstStyle/>
                    <a:p>
                      <a:r>
                        <a:rPr kumimoji="1" lang="ja-JP" altLang="en-US" sz="1200" dirty="0">
                          <a:latin typeface="メイリオ"/>
                          <a:ea typeface="メイリオ"/>
                        </a:rPr>
                        <a:t>太陽光発電</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11MW</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5,834t-CO</a:t>
                      </a:r>
                      <a:r>
                        <a:rPr kumimoji="1" lang="ja-JP" altLang="en-US" sz="900" dirty="0">
                          <a:latin typeface="メイリオ"/>
                          <a:ea typeface="メイリオ"/>
                        </a:rPr>
                        <a:t>2</a:t>
                      </a:r>
                      <a:r>
                        <a:rPr kumimoji="1" lang="ja-JP" altLang="en-US" sz="1000" dirty="0">
                          <a:latin typeface="メイリオ"/>
                          <a:ea typeface="メイリオ"/>
                        </a:rPr>
                        <a:t>(約2,250世帯分)</a:t>
                      </a:r>
                      <a:endParaRPr kumimoji="1" lang="ja-JP" altLang="en-US" sz="1200" dirty="0">
                        <a:latin typeface="メイリオ"/>
                        <a:ea typeface="メイリオ"/>
                      </a:endParaRP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168MW</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57,370t-CO</a:t>
                      </a:r>
                      <a:r>
                        <a:rPr kumimoji="1" lang="ja-JP" altLang="en-US" sz="900" dirty="0">
                          <a:latin typeface="メイリオ"/>
                          <a:ea typeface="メイリオ"/>
                        </a:rPr>
                        <a:t>2</a:t>
                      </a:r>
                      <a:r>
                        <a:rPr kumimoji="1" lang="ja-JP" altLang="en-US" sz="1000" dirty="0">
                          <a:latin typeface="メイリオ"/>
                          <a:ea typeface="メイリオ"/>
                        </a:rPr>
                        <a:t>(約22,150世帯分)</a:t>
                      </a:r>
                      <a:endParaRPr kumimoji="1" lang="ja-JP" altLang="en-US" sz="900" dirty="0">
                        <a:latin typeface="メイリオ"/>
                        <a:ea typeface="メイリオ"/>
                      </a:endParaRP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extLst>
                  <a:ext uri="{0D108BD9-81ED-4DB2-BD59-A6C34878D82A}">
                    <a16:rowId xmlns:a16="http://schemas.microsoft.com/office/drawing/2014/main" val="10001"/>
                  </a:ext>
                </a:extLst>
              </a:tr>
              <a:tr h="304800">
                <a:tc>
                  <a:txBody>
                    <a:bodyPr/>
                    <a:lstStyle/>
                    <a:p>
                      <a:r>
                        <a:rPr kumimoji="1" lang="ja-JP" altLang="en-US" sz="1200" dirty="0">
                          <a:latin typeface="メイリオ"/>
                          <a:ea typeface="メイリオ"/>
                        </a:rPr>
                        <a:t>木質バイオマスボイラー</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5件</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830t-CO</a:t>
                      </a:r>
                      <a:r>
                        <a:rPr kumimoji="1" lang="ja-JP" altLang="en-US" sz="900" dirty="0">
                          <a:latin typeface="メイリオ"/>
                          <a:ea typeface="メイリオ"/>
                        </a:rPr>
                        <a:t>2</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65件</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10,790t-CO</a:t>
                      </a:r>
                      <a:r>
                        <a:rPr kumimoji="1" lang="ja-JP" altLang="en-US" sz="900" dirty="0">
                          <a:latin typeface="メイリオ"/>
                          <a:ea typeface="メイリオ"/>
                        </a:rPr>
                        <a:t>2</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extLst>
                  <a:ext uri="{0D108BD9-81ED-4DB2-BD59-A6C34878D82A}">
                    <a16:rowId xmlns:a16="http://schemas.microsoft.com/office/drawing/2014/main" val="10002"/>
                  </a:ext>
                </a:extLst>
              </a:tr>
              <a:tr h="274320">
                <a:tc>
                  <a:txBody>
                    <a:bodyPr/>
                    <a:lstStyle/>
                    <a:p>
                      <a:r>
                        <a:rPr kumimoji="1" lang="ja-JP" altLang="en-US" sz="1200" dirty="0">
                          <a:latin typeface="メイリオ"/>
                          <a:ea typeface="メイリオ"/>
                        </a:rPr>
                        <a:t>地中熱利用</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25件</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28t-CO</a:t>
                      </a:r>
                      <a:r>
                        <a:rPr kumimoji="1" lang="ja-JP" altLang="en-US" sz="1000" dirty="0">
                          <a:latin typeface="メイリオ"/>
                          <a:ea typeface="メイリオ"/>
                        </a:rPr>
                        <a:t>2</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500件</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tc>
                  <a:txBody>
                    <a:bodyPr/>
                    <a:lstStyle/>
                    <a:p>
                      <a:pPr algn="r"/>
                      <a:r>
                        <a:rPr kumimoji="1" lang="ja-JP" altLang="en-US" sz="1200" dirty="0">
                          <a:latin typeface="メイリオ"/>
                          <a:ea typeface="メイリオ"/>
                        </a:rPr>
                        <a:t>2,040t-CO</a:t>
                      </a:r>
                      <a:r>
                        <a:rPr kumimoji="1" lang="ja-JP" altLang="en-US" sz="900" dirty="0">
                          <a:latin typeface="メイリオ"/>
                          <a:ea typeface="メイリオ"/>
                        </a:rPr>
                        <a:t>2</a:t>
                      </a:r>
                    </a:p>
                  </a:txBody>
                  <a:tcPr anchor="ctr">
                    <a:lnL w="19050" cap="flat" cmpd="sng" algn="ctr">
                      <a:solidFill>
                        <a:srgbClr val="3F8B76"/>
                      </a:solidFill>
                      <a:prstDash val="solid"/>
                      <a:round/>
                      <a:headEnd type="none" w="med" len="med"/>
                      <a:tailEnd type="none" w="med" len="med"/>
                    </a:lnL>
                    <a:lnR w="19050" cap="flat" cmpd="sng" algn="ctr">
                      <a:solidFill>
                        <a:srgbClr val="3F8B76"/>
                      </a:solidFill>
                      <a:prstDash val="solid"/>
                      <a:round/>
                      <a:headEnd type="none" w="med" len="med"/>
                      <a:tailEnd type="none" w="med" len="med"/>
                    </a:lnR>
                    <a:lnT w="19050" cap="flat" cmpd="sng" algn="ctr">
                      <a:solidFill>
                        <a:srgbClr val="3F8B76"/>
                      </a:solidFill>
                      <a:prstDash val="solid"/>
                      <a:round/>
                      <a:headEnd type="none" w="med" len="med"/>
                      <a:tailEnd type="none" w="med" len="med"/>
                    </a:lnT>
                    <a:lnB w="19050" cap="flat" cmpd="sng" algn="ctr">
                      <a:solidFill>
                        <a:srgbClr val="3F8B76"/>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1159" name="テキスト 331"/>
          <p:cNvSpPr txBox="1"/>
          <p:nvPr/>
        </p:nvSpPr>
        <p:spPr>
          <a:xfrm>
            <a:off x="457192" y="3067253"/>
            <a:ext cx="2245585" cy="276999"/>
          </a:xfrm>
          <a:prstGeom prst="rect">
            <a:avLst/>
          </a:prstGeom>
          <a:solidFill>
            <a:srgbClr val="3F8B76"/>
          </a:solidFill>
          <a:ln>
            <a:solidFill>
              <a:srgbClr val="3F8B76"/>
            </a:solidFill>
          </a:ln>
        </p:spPr>
        <p:txBody>
          <a:bodyPr wrap="square">
            <a:spAutoFit/>
          </a:bodyPr>
          <a:lstStyle/>
          <a:p>
            <a:pPr>
              <a:defRPr lang="ja-JP" altLang="en-US"/>
            </a:pPr>
            <a:r>
              <a:rPr lang="ja-JP" altLang="en-US" sz="1200" b="1">
                <a:solidFill>
                  <a:schemeClr val="bg1"/>
                </a:solidFill>
                <a:latin typeface="メイリオ"/>
                <a:ea typeface="メイリオ"/>
              </a:rPr>
              <a:t>●脱炭素化への想定シナリオ</a:t>
            </a:r>
            <a:endParaRPr lang="ja-JP" altLang="en-US" sz="1400" b="1">
              <a:solidFill>
                <a:schemeClr val="bg1"/>
              </a:solidFill>
              <a:latin typeface="メイリオ"/>
              <a:ea typeface="メイリオ"/>
            </a:endParaRPr>
          </a:p>
        </p:txBody>
      </p:sp>
      <p:pic>
        <p:nvPicPr>
          <p:cNvPr id="1160" name="図 335"/>
          <p:cNvPicPr>
            <a:picLocks noChangeAspect="1"/>
          </p:cNvPicPr>
          <p:nvPr/>
        </p:nvPicPr>
        <p:blipFill>
          <a:blip r:embed="rId2"/>
          <a:stretch>
            <a:fillRect/>
          </a:stretch>
        </p:blipFill>
        <p:spPr>
          <a:xfrm>
            <a:off x="4662908" y="1012509"/>
            <a:ext cx="4023883" cy="2179773"/>
          </a:xfrm>
          <a:prstGeom prst="rect">
            <a:avLst/>
          </a:prstGeom>
        </p:spPr>
      </p:pic>
      <p:sp>
        <p:nvSpPr>
          <p:cNvPr id="1161" name="四角形 337"/>
          <p:cNvSpPr/>
          <p:nvPr/>
        </p:nvSpPr>
        <p:spPr>
          <a:xfrm>
            <a:off x="460764" y="1137537"/>
            <a:ext cx="4202143" cy="1929717"/>
          </a:xfrm>
          <a:prstGeom prst="rect">
            <a:avLst/>
          </a:prstGeom>
        </p:spPr>
        <p:txBody>
          <a:bodyPr>
            <a:normAutofit/>
          </a:bodyPr>
          <a:lstStyle>
            <a:lvl1pPr marL="457200" indent="-457200" algn="l" defTabSz="914400" rtl="0" eaLnBrk="1" latinLnBrk="0" hangingPunct="1">
              <a:spcBef>
                <a:spcPct val="20000"/>
              </a:spcBef>
              <a:buFont typeface="Arial" panose="020B0604020202020204" pitchFamily="34" charset="0"/>
              <a:buChar char="•"/>
              <a:defRPr kumimoji="1" sz="3200" kern="1200">
                <a:solidFill>
                  <a:schemeClr val="tx1"/>
                </a:solidFill>
                <a:latin typeface="+mn-ea"/>
                <a:ea typeface="+mn-ea"/>
                <a:cs typeface="+mn-cs"/>
              </a:defRPr>
            </a:lvl1pPr>
            <a:lvl2pPr marL="914400" indent="-4572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714500" indent="-342900" algn="l" defTabSz="914400" rtl="0" eaLnBrk="1" latinLnBrk="0" hangingPunct="1">
              <a:spcBef>
                <a:spcPct val="20000"/>
              </a:spcBef>
              <a:buSzPct val="100000"/>
              <a:buFont typeface="Arial" panose="020B0604020202020204" pitchFamily="34" charset="0"/>
              <a:buChar char="•"/>
              <a:defRPr kumimoji="1" sz="2000" kern="1200">
                <a:solidFill>
                  <a:schemeClr val="tx1"/>
                </a:solidFill>
                <a:latin typeface="+mn-lt"/>
                <a:ea typeface="+mn-ea"/>
                <a:cs typeface="+mn-cs"/>
              </a:defRPr>
            </a:lvl4pPr>
            <a:lvl5pPr marL="2171700" marR="0" indent="-342900" algn="l" defTabSz="914400" rtl="0" eaLnBrk="1" fontAlgn="auto" latinLnBrk="0" hangingPunct="1">
              <a:lnSpc>
                <a:spcPct val="100000"/>
              </a:lnSpc>
              <a:spcBef>
                <a:spcPct val="20000"/>
              </a:spcBef>
              <a:spcAft>
                <a:spcPts val="0"/>
              </a:spcAft>
              <a:buClrTx/>
              <a:buSzPct val="100000"/>
              <a:buFont typeface="Arial" panose="020B0604020202020204" pitchFamily="34" charset="0"/>
              <a:buChar char="•"/>
              <a:tabLst/>
              <a:defRPr kumimoji="1" sz="2000" kern="1200">
                <a:solidFill>
                  <a:schemeClr val="tx1"/>
                </a:solidFill>
                <a:latin typeface="+mn-lt"/>
                <a:ea typeface="+mn-ea"/>
                <a:cs typeface="+mn-cs"/>
              </a:defRPr>
            </a:lvl5pPr>
            <a:lvl6pPr marL="2571750" indent="-28575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30289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7pPr>
            <a:lvl8pPr marL="34861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8pPr>
            <a:lvl9pPr marL="39433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n-ea"/>
                <a:cs typeface="+mn-cs"/>
              </a:defRPr>
            </a:lvl9pPr>
          </a:lstStyle>
          <a:p>
            <a:pPr marL="0" indent="0">
              <a:buNone/>
            </a:pPr>
            <a:r>
              <a:rPr lang="ja-JP" altLang="en-US" sz="1100">
                <a:latin typeface="メイリオ"/>
                <a:ea typeface="メイリオ"/>
              </a:rPr>
              <a:t> 本市の二酸化炭素排出量は約28万4千トン(2020年度時点)であり、現状のまま推移すると2030年には約27万トン、2050年には約25万トンまで減少すると推計されます。電力排出係数の低下による排出量(2030年度約2万1千トン、2050年度約4万3千トン)を加味し、残る排出量については①省エネ化②エネルギーの脱炭素③再エネ導入④森林吸収、J-クレジット によって削減し、2050年ゼロカーボン達成をめざします。</a:t>
            </a:r>
          </a:p>
          <a:p>
            <a:pPr marL="0" indent="0">
              <a:buNone/>
            </a:pPr>
            <a:r>
              <a:rPr lang="ja-JP" altLang="en-US" sz="1100">
                <a:latin typeface="メイリオ"/>
                <a:ea typeface="メイリオ"/>
              </a:rPr>
              <a:t>  試算の結果、森林吸収量は2030年度約2万3千トン、2050年度約3万2千トン、省エネによる削減効果は2030年度約4万4千トン、2050年度約10万8千トンとなりました。</a:t>
            </a:r>
          </a:p>
        </p:txBody>
      </p:sp>
      <p:sp>
        <p:nvSpPr>
          <p:cNvPr id="1162" name="テキスト 338"/>
          <p:cNvSpPr txBox="1"/>
          <p:nvPr/>
        </p:nvSpPr>
        <p:spPr>
          <a:xfrm>
            <a:off x="5020344" y="788627"/>
            <a:ext cx="3234850" cy="261610"/>
          </a:xfrm>
          <a:prstGeom prst="rect">
            <a:avLst/>
          </a:prstGeom>
        </p:spPr>
        <p:txBody>
          <a:bodyPr wrap="square">
            <a:spAutoFit/>
          </a:bodyPr>
          <a:lstStyle/>
          <a:p>
            <a:pPr>
              <a:defRPr lang="ja-JP" altLang="en-US"/>
            </a:pPr>
            <a:r>
              <a:rPr lang="ja-JP" altLang="en-US" sz="1100">
                <a:latin typeface="メイリオ"/>
                <a:ea typeface="メイリオ"/>
              </a:rPr>
              <a:t>【2050年ゼロカーボンに向けた想定シナリオ】</a:t>
            </a:r>
          </a:p>
        </p:txBody>
      </p:sp>
      <p:sp>
        <p:nvSpPr>
          <p:cNvPr id="1163" name="テキスト 315"/>
          <p:cNvSpPr txBox="1"/>
          <p:nvPr/>
        </p:nvSpPr>
        <p:spPr>
          <a:xfrm>
            <a:off x="8820001" y="4878586"/>
            <a:ext cx="216426" cy="261610"/>
          </a:xfrm>
          <a:prstGeom prst="rect">
            <a:avLst/>
          </a:prstGeom>
        </p:spPr>
        <p:txBody>
          <a:bodyPr wrap="square">
            <a:spAutoFit/>
          </a:bodyPr>
          <a:lstStyle/>
          <a:p>
            <a:pPr>
              <a:defRPr lang="ja-JP" altLang="en-US"/>
            </a:pPr>
            <a:r>
              <a:rPr lang="ja-JP" altLang="en-US" sz="1100">
                <a:latin typeface="メイリオ"/>
                <a:ea typeface="メイリオ"/>
              </a:rPr>
              <a:t>５</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5" name="グラフ 341"/>
          <p:cNvGraphicFramePr/>
          <p:nvPr/>
        </p:nvGraphicFramePr>
        <p:xfrm>
          <a:off x="2412001" y="562855"/>
          <a:ext cx="5865850" cy="4449100"/>
        </p:xfrm>
        <a:graphic>
          <a:graphicData uri="http://schemas.openxmlformats.org/drawingml/2006/chart">
            <c:chart xmlns:c="http://schemas.openxmlformats.org/drawingml/2006/chart" xmlns:r="http://schemas.openxmlformats.org/officeDocument/2006/relationships" r:id="rId2"/>
          </a:graphicData>
        </a:graphic>
      </p:graphicFrame>
      <p:sp>
        <p:nvSpPr>
          <p:cNvPr id="1166" name="四角形 87"/>
          <p:cNvSpPr>
            <a:spLocks noGrp="1"/>
          </p:cNvSpPr>
          <p:nvPr>
            <p:ph type="title"/>
          </p:nvPr>
        </p:nvSpPr>
        <p:spPr>
          <a:xfrm>
            <a:off x="-1930" y="0"/>
            <a:ext cx="9147850"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温室効果ガス排出量の目標</a:t>
            </a:r>
          </a:p>
        </p:txBody>
      </p:sp>
      <p:sp>
        <p:nvSpPr>
          <p:cNvPr id="1167" name="テキスト 315"/>
          <p:cNvSpPr txBox="1"/>
          <p:nvPr/>
        </p:nvSpPr>
        <p:spPr>
          <a:xfrm>
            <a:off x="8820001" y="4878586"/>
            <a:ext cx="216426" cy="261610"/>
          </a:xfrm>
          <a:prstGeom prst="rect">
            <a:avLst/>
          </a:prstGeom>
        </p:spPr>
        <p:txBody>
          <a:bodyPr wrap="square">
            <a:spAutoFit/>
          </a:bodyPr>
          <a:lstStyle/>
          <a:p>
            <a:pPr>
              <a:defRPr lang="ja-JP" altLang="en-US"/>
            </a:pPr>
            <a:r>
              <a:rPr lang="en-US" altLang="ja-JP" sz="1100" dirty="0" smtClean="0">
                <a:latin typeface="メイリオ"/>
                <a:ea typeface="メイリオ"/>
              </a:rPr>
              <a:t>6</a:t>
            </a:r>
            <a:endParaRPr lang="ja-JP" altLang="en-US" sz="1100" dirty="0">
              <a:latin typeface="メイリオ"/>
              <a:ea typeface="メイリオ"/>
            </a:endParaRPr>
          </a:p>
        </p:txBody>
      </p:sp>
      <p:sp>
        <p:nvSpPr>
          <p:cNvPr id="1168" name="図形 337"/>
          <p:cNvSpPr/>
          <p:nvPr/>
        </p:nvSpPr>
        <p:spPr>
          <a:xfrm>
            <a:off x="3708000" y="627754"/>
            <a:ext cx="934988" cy="433619"/>
          </a:xfrm>
          <a:prstGeom prst="roundRect">
            <a:avLst/>
          </a:prstGeom>
          <a:solidFill>
            <a:srgbClr val="3F8B76"/>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1100" b="1">
                <a:solidFill>
                  <a:schemeClr val="bg1"/>
                </a:solidFill>
                <a:latin typeface="メイリオ"/>
                <a:ea typeface="メイリオ"/>
              </a:rPr>
              <a:t>2013年度</a:t>
            </a:r>
            <a:r>
              <a:rPr lang="ja-JP" altLang="en-US" sz="1000" b="1">
                <a:solidFill>
                  <a:schemeClr val="bg1"/>
                </a:solidFill>
                <a:latin typeface="メイリオ"/>
                <a:ea typeface="メイリオ"/>
              </a:rPr>
              <a:t>(基準)</a:t>
            </a:r>
            <a:endParaRPr lang="ja-JP" altLang="en-US" sz="1000"/>
          </a:p>
        </p:txBody>
      </p:sp>
      <p:sp>
        <p:nvSpPr>
          <p:cNvPr id="1169" name="図形 339"/>
          <p:cNvSpPr/>
          <p:nvPr/>
        </p:nvSpPr>
        <p:spPr>
          <a:xfrm>
            <a:off x="5698853" y="1131754"/>
            <a:ext cx="934988" cy="433619"/>
          </a:xfrm>
          <a:prstGeom prst="roundRect">
            <a:avLst/>
          </a:prstGeom>
          <a:solidFill>
            <a:srgbClr val="3F8B76"/>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1100" b="1">
                <a:solidFill>
                  <a:schemeClr val="bg1"/>
                </a:solidFill>
                <a:latin typeface="メイリオ"/>
                <a:ea typeface="メイリオ"/>
              </a:rPr>
              <a:t>2030年度</a:t>
            </a:r>
            <a:r>
              <a:rPr lang="ja-JP" altLang="en-US" sz="1000" b="1">
                <a:solidFill>
                  <a:schemeClr val="bg1"/>
                </a:solidFill>
                <a:latin typeface="メイリオ"/>
                <a:ea typeface="メイリオ"/>
              </a:rPr>
              <a:t>(長期目標)</a:t>
            </a:r>
            <a:endParaRPr lang="ja-JP" altLang="en-US" sz="1000"/>
          </a:p>
        </p:txBody>
      </p:sp>
      <p:sp>
        <p:nvSpPr>
          <p:cNvPr id="1170" name="テキスト 340"/>
          <p:cNvSpPr txBox="1"/>
          <p:nvPr/>
        </p:nvSpPr>
        <p:spPr>
          <a:xfrm>
            <a:off x="2412003" y="829215"/>
            <a:ext cx="847713" cy="171450"/>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r>
              <a:rPr lang="ja-JP" altLang="en-US" sz="800" b="1">
                <a:latin typeface="メイリオ"/>
                <a:ea typeface="メイリオ"/>
              </a:rPr>
              <a:t>単位：ｔ-co2</a:t>
            </a:r>
          </a:p>
        </p:txBody>
      </p:sp>
      <p:sp>
        <p:nvSpPr>
          <p:cNvPr id="1171" name="テキスト 341"/>
          <p:cNvSpPr txBox="1"/>
          <p:nvPr/>
        </p:nvSpPr>
        <p:spPr>
          <a:xfrm>
            <a:off x="3708003" y="1122543"/>
            <a:ext cx="962395" cy="226018"/>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r>
              <a:rPr lang="ja-JP" altLang="en-US" sz="1100" b="1">
                <a:solidFill>
                  <a:srgbClr val="FF0000"/>
                </a:solidFill>
                <a:latin typeface="メイリオ"/>
                <a:ea typeface="メイリオ"/>
              </a:rPr>
              <a:t>計404,173</a:t>
            </a:r>
            <a:endParaRPr lang="ja-JP" altLang="en-US" sz="800" b="1">
              <a:solidFill>
                <a:srgbClr val="FF0000"/>
              </a:solidFill>
              <a:latin typeface="メイリオ"/>
              <a:ea typeface="メイリオ"/>
            </a:endParaRPr>
          </a:p>
        </p:txBody>
      </p:sp>
      <p:sp>
        <p:nvSpPr>
          <p:cNvPr id="1172" name="テキスト 344"/>
          <p:cNvSpPr txBox="1"/>
          <p:nvPr/>
        </p:nvSpPr>
        <p:spPr>
          <a:xfrm>
            <a:off x="5632998" y="1923750"/>
            <a:ext cx="1066698" cy="507914"/>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ctr"/>
            <a:r>
              <a:rPr lang="ja-JP" altLang="en-US" sz="1200" b="1">
                <a:solidFill>
                  <a:srgbClr val="FF0000"/>
                </a:solidFill>
                <a:latin typeface="メイリオ"/>
                <a:ea typeface="メイリオ"/>
              </a:rPr>
              <a:t>計268,497</a:t>
            </a:r>
          </a:p>
          <a:p>
            <a:pPr algn="ctr"/>
            <a:r>
              <a:rPr lang="ja-JP" altLang="en-US" sz="900" b="1">
                <a:latin typeface="メイリオ"/>
                <a:ea typeface="メイリオ"/>
              </a:rPr>
              <a:t>(245,558)</a:t>
            </a:r>
            <a:endParaRPr lang="ja-JP" altLang="en-US" sz="1100" b="1">
              <a:latin typeface="メイリオ"/>
              <a:ea typeface="メイリオ"/>
            </a:endParaRPr>
          </a:p>
        </p:txBody>
      </p:sp>
      <p:sp>
        <p:nvSpPr>
          <p:cNvPr id="1173" name="テキスト 345"/>
          <p:cNvSpPr txBox="1"/>
          <p:nvPr/>
        </p:nvSpPr>
        <p:spPr>
          <a:xfrm>
            <a:off x="3189548" y="4803750"/>
            <a:ext cx="2764894" cy="208204"/>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r>
              <a:rPr lang="ja-JP" altLang="en-US" sz="800" b="1">
                <a:latin typeface="メイリオ"/>
                <a:ea typeface="メイリオ"/>
              </a:rPr>
              <a:t>※カッコ内の数値は森林吸収量を差し引いた正味排出量</a:t>
            </a:r>
          </a:p>
        </p:txBody>
      </p:sp>
      <p:sp>
        <p:nvSpPr>
          <p:cNvPr id="1174" name="テキスト 347"/>
          <p:cNvSpPr txBox="1"/>
          <p:nvPr/>
        </p:nvSpPr>
        <p:spPr>
          <a:xfrm>
            <a:off x="6975174" y="1927406"/>
            <a:ext cx="908829" cy="428347"/>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ctr"/>
            <a:r>
              <a:rPr lang="ja-JP" altLang="en-US" sz="800" b="1">
                <a:latin typeface="メイリオ"/>
                <a:ea typeface="メイリオ"/>
              </a:rPr>
              <a:t>2013年度比</a:t>
            </a:r>
          </a:p>
          <a:p>
            <a:pPr algn="ctr"/>
            <a:r>
              <a:rPr lang="ja-JP" altLang="en-US" sz="1200" b="1">
                <a:solidFill>
                  <a:srgbClr val="FF0000"/>
                </a:solidFill>
                <a:latin typeface="メイリオ"/>
                <a:ea typeface="メイリオ"/>
              </a:rPr>
              <a:t>約3割削減</a:t>
            </a:r>
            <a:endParaRPr lang="ja-JP" altLang="en-US" sz="800" b="1">
              <a:solidFill>
                <a:srgbClr val="FF0000"/>
              </a:solidFill>
              <a:latin typeface="メイリオ"/>
              <a:ea typeface="メイリオ"/>
            </a:endParaRPr>
          </a:p>
        </p:txBody>
      </p:sp>
      <p:sp>
        <p:nvSpPr>
          <p:cNvPr id="1175" name="テキスト 348"/>
          <p:cNvSpPr txBox="1"/>
          <p:nvPr/>
        </p:nvSpPr>
        <p:spPr>
          <a:xfrm>
            <a:off x="899832" y="1040533"/>
            <a:ext cx="1226926" cy="323200"/>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ctr"/>
            <a:r>
              <a:rPr lang="ja-JP" altLang="en-US" sz="1600" b="1">
                <a:latin typeface="メイリオ"/>
                <a:ea typeface="メイリオ"/>
              </a:rPr>
              <a:t>廃棄物部門</a:t>
            </a:r>
          </a:p>
        </p:txBody>
      </p:sp>
      <p:sp>
        <p:nvSpPr>
          <p:cNvPr id="1176" name="テキスト 349"/>
          <p:cNvSpPr txBox="1"/>
          <p:nvPr/>
        </p:nvSpPr>
        <p:spPr>
          <a:xfrm>
            <a:off x="899832" y="1547979"/>
            <a:ext cx="1226926" cy="323200"/>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ctr"/>
            <a:r>
              <a:rPr lang="ja-JP" altLang="en-US" sz="1600" b="1">
                <a:latin typeface="メイリオ"/>
                <a:ea typeface="メイリオ"/>
              </a:rPr>
              <a:t>運輸部門</a:t>
            </a:r>
          </a:p>
        </p:txBody>
      </p:sp>
      <p:sp>
        <p:nvSpPr>
          <p:cNvPr id="1177" name="テキスト 350"/>
          <p:cNvSpPr txBox="1"/>
          <p:nvPr/>
        </p:nvSpPr>
        <p:spPr>
          <a:xfrm>
            <a:off x="899832" y="2355751"/>
            <a:ext cx="1226926" cy="323200"/>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ctr"/>
            <a:r>
              <a:rPr lang="ja-JP" altLang="en-US" sz="1600" b="1">
                <a:latin typeface="メイリオ"/>
                <a:ea typeface="メイリオ"/>
              </a:rPr>
              <a:t>家庭部門</a:t>
            </a:r>
          </a:p>
        </p:txBody>
      </p:sp>
      <p:sp>
        <p:nvSpPr>
          <p:cNvPr id="1178" name="テキスト 351"/>
          <p:cNvSpPr txBox="1"/>
          <p:nvPr/>
        </p:nvSpPr>
        <p:spPr>
          <a:xfrm>
            <a:off x="899832" y="2848951"/>
            <a:ext cx="1226926" cy="323200"/>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ctr"/>
            <a:r>
              <a:rPr lang="ja-JP" altLang="en-US" sz="1600" b="1">
                <a:latin typeface="メイリオ"/>
                <a:ea typeface="メイリオ"/>
              </a:rPr>
              <a:t>業務部門</a:t>
            </a:r>
          </a:p>
        </p:txBody>
      </p:sp>
      <p:sp>
        <p:nvSpPr>
          <p:cNvPr id="1179" name="テキスト 352"/>
          <p:cNvSpPr txBox="1"/>
          <p:nvPr/>
        </p:nvSpPr>
        <p:spPr>
          <a:xfrm>
            <a:off x="899832" y="3651751"/>
            <a:ext cx="1226926" cy="323200"/>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ctr"/>
            <a:r>
              <a:rPr lang="ja-JP" altLang="en-US" sz="1600" b="1">
                <a:latin typeface="メイリオ"/>
                <a:ea typeface="メイリオ"/>
              </a:rPr>
              <a:t>産業部門</a:t>
            </a:r>
          </a:p>
        </p:txBody>
      </p:sp>
      <p:sp>
        <p:nvSpPr>
          <p:cNvPr id="1180" name="テキスト 353"/>
          <p:cNvSpPr txBox="1"/>
          <p:nvPr/>
        </p:nvSpPr>
        <p:spPr>
          <a:xfrm>
            <a:off x="899832" y="4408552"/>
            <a:ext cx="1226926" cy="323200"/>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ctr"/>
            <a:r>
              <a:rPr lang="ja-JP" altLang="en-US" sz="1600" b="1">
                <a:latin typeface="メイリオ"/>
                <a:ea typeface="メイリオ"/>
              </a:rPr>
              <a:t>森林吸収</a:t>
            </a:r>
          </a:p>
        </p:txBody>
      </p:sp>
      <p:sp>
        <p:nvSpPr>
          <p:cNvPr id="1181" name="テキスト 354"/>
          <p:cNvSpPr txBox="1"/>
          <p:nvPr/>
        </p:nvSpPr>
        <p:spPr>
          <a:xfrm>
            <a:off x="828003" y="1783403"/>
            <a:ext cx="1140651" cy="378980"/>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r"/>
            <a:r>
              <a:rPr lang="ja-JP" altLang="en-US" sz="900">
                <a:latin typeface="メイリオ"/>
                <a:ea typeface="メイリオ"/>
              </a:rPr>
              <a:t>自家用車・物流・公共交通等</a:t>
            </a:r>
          </a:p>
        </p:txBody>
      </p:sp>
      <p:sp>
        <p:nvSpPr>
          <p:cNvPr id="1182" name="テキスト 355"/>
          <p:cNvSpPr txBox="1"/>
          <p:nvPr/>
        </p:nvSpPr>
        <p:spPr>
          <a:xfrm>
            <a:off x="756003" y="3127426"/>
            <a:ext cx="1138301" cy="380324"/>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r"/>
            <a:r>
              <a:rPr lang="ja-JP" altLang="en-US" sz="900">
                <a:latin typeface="メイリオ"/>
                <a:ea typeface="メイリオ"/>
              </a:rPr>
              <a:t>事務所・ホテル・店舗等</a:t>
            </a:r>
          </a:p>
        </p:txBody>
      </p:sp>
      <p:sp>
        <p:nvSpPr>
          <p:cNvPr id="1183" name="テキスト 356"/>
          <p:cNvSpPr txBox="1"/>
          <p:nvPr/>
        </p:nvSpPr>
        <p:spPr>
          <a:xfrm>
            <a:off x="756003" y="3919426"/>
            <a:ext cx="1138301" cy="380324"/>
          </a:xfrm>
          <a:prstGeom prst="rect">
            <a:avLst/>
          </a:prstGeom>
          <a:solidFill>
            <a:schemeClr val="lt1"/>
          </a:solidFill>
          <a:ln w="9525" cmpd="sng">
            <a:noFill/>
          </a:ln>
        </p:spPr>
        <p:style>
          <a:lnRef idx="0">
            <a:srgbClr val="000000"/>
          </a:lnRef>
          <a:fillRef idx="0">
            <a:srgbClr val="000000"/>
          </a:fillRef>
          <a:effectRef idx="0">
            <a:srgbClr val="000000"/>
          </a:effectRef>
          <a:fontRef idx="minor">
            <a:schemeClr val="dk1"/>
          </a:fontRef>
        </p:style>
        <p:txBody>
          <a:bodyPr vertOverflow="clip" horzOverflow="clip"/>
          <a:lstStyle/>
          <a:p>
            <a:pPr algn="r"/>
            <a:r>
              <a:rPr lang="ja-JP" altLang="en-US" sz="900">
                <a:latin typeface="メイリオ"/>
                <a:ea typeface="メイリオ"/>
              </a:rPr>
              <a:t>製造業・建設業・農林水産業等</a:t>
            </a:r>
          </a:p>
        </p:txBody>
      </p:sp>
      <p:sp>
        <p:nvSpPr>
          <p:cNvPr id="1184" name="図形 358"/>
          <p:cNvSpPr/>
          <p:nvPr/>
        </p:nvSpPr>
        <p:spPr>
          <a:xfrm rot="7620000">
            <a:off x="5014490" y="1291616"/>
            <a:ext cx="418435" cy="761031"/>
          </a:xfrm>
          <a:prstGeom prst="upArrow">
            <a:avLst/>
          </a:prstGeom>
          <a:solidFill>
            <a:srgbClr val="FF000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solidFill>
                <a:srgbClr val="FF0000"/>
              </a:solidFill>
            </a:endParaRPr>
          </a:p>
        </p:txBody>
      </p:sp>
      <p:pic>
        <p:nvPicPr>
          <p:cNvPr id="1185" name="図 359"/>
          <p:cNvPicPr>
            <a:picLocks noChangeAspect="1"/>
          </p:cNvPicPr>
          <p:nvPr/>
        </p:nvPicPr>
        <p:blipFill>
          <a:blip r:embed="rId3"/>
          <a:stretch>
            <a:fillRect/>
          </a:stretch>
        </p:blipFill>
        <p:spPr>
          <a:xfrm>
            <a:off x="237674" y="872587"/>
            <a:ext cx="518326" cy="518326"/>
          </a:xfrm>
          <a:prstGeom prst="rect">
            <a:avLst/>
          </a:prstGeom>
        </p:spPr>
      </p:pic>
      <p:pic>
        <p:nvPicPr>
          <p:cNvPr id="1186" name="図 360"/>
          <p:cNvPicPr>
            <a:picLocks noChangeAspect="1"/>
          </p:cNvPicPr>
          <p:nvPr/>
        </p:nvPicPr>
        <p:blipFill>
          <a:blip r:embed="rId4"/>
          <a:stretch>
            <a:fillRect/>
          </a:stretch>
        </p:blipFill>
        <p:spPr>
          <a:xfrm>
            <a:off x="169982" y="1547980"/>
            <a:ext cx="558309" cy="558309"/>
          </a:xfrm>
          <a:prstGeom prst="rect">
            <a:avLst/>
          </a:prstGeom>
        </p:spPr>
      </p:pic>
      <p:pic>
        <p:nvPicPr>
          <p:cNvPr id="1187" name="図 361"/>
          <p:cNvPicPr>
            <a:picLocks noChangeAspect="1"/>
          </p:cNvPicPr>
          <p:nvPr/>
        </p:nvPicPr>
        <p:blipFill>
          <a:blip r:embed="rId5"/>
          <a:stretch>
            <a:fillRect/>
          </a:stretch>
        </p:blipFill>
        <p:spPr>
          <a:xfrm>
            <a:off x="213630" y="2211753"/>
            <a:ext cx="542373" cy="542373"/>
          </a:xfrm>
          <a:prstGeom prst="rect">
            <a:avLst/>
          </a:prstGeom>
        </p:spPr>
      </p:pic>
      <p:pic>
        <p:nvPicPr>
          <p:cNvPr id="1188" name="図 362"/>
          <p:cNvPicPr>
            <a:picLocks noChangeAspect="1"/>
          </p:cNvPicPr>
          <p:nvPr/>
        </p:nvPicPr>
        <p:blipFill>
          <a:blip r:embed="rId6"/>
          <a:stretch>
            <a:fillRect/>
          </a:stretch>
        </p:blipFill>
        <p:spPr>
          <a:xfrm>
            <a:off x="237678" y="2971210"/>
            <a:ext cx="536923" cy="536923"/>
          </a:xfrm>
          <a:prstGeom prst="rect">
            <a:avLst/>
          </a:prstGeom>
        </p:spPr>
      </p:pic>
      <p:pic>
        <p:nvPicPr>
          <p:cNvPr id="1189" name="図 363"/>
          <p:cNvPicPr>
            <a:picLocks noChangeAspect="1"/>
          </p:cNvPicPr>
          <p:nvPr/>
        </p:nvPicPr>
        <p:blipFill>
          <a:blip r:embed="rId7"/>
          <a:stretch>
            <a:fillRect/>
          </a:stretch>
        </p:blipFill>
        <p:spPr>
          <a:xfrm>
            <a:off x="239758" y="3694175"/>
            <a:ext cx="533576" cy="533576"/>
          </a:xfrm>
          <a:prstGeom prst="rect">
            <a:avLst/>
          </a:prstGeom>
        </p:spPr>
      </p:pic>
      <p:pic>
        <p:nvPicPr>
          <p:cNvPr id="1190" name="図 364"/>
          <p:cNvPicPr>
            <a:picLocks noChangeAspect="1"/>
          </p:cNvPicPr>
          <p:nvPr/>
        </p:nvPicPr>
        <p:blipFill>
          <a:blip r:embed="rId8"/>
          <a:stretch>
            <a:fillRect/>
          </a:stretch>
        </p:blipFill>
        <p:spPr>
          <a:xfrm>
            <a:off x="165390" y="4244953"/>
            <a:ext cx="662903" cy="662903"/>
          </a:xfrm>
          <a:prstGeom prst="rect">
            <a:avLst/>
          </a:prstGeom>
        </p:spPr>
      </p:pic>
      <p:sp>
        <p:nvSpPr>
          <p:cNvPr id="1191" name="図形 336"/>
          <p:cNvSpPr/>
          <p:nvPr/>
        </p:nvSpPr>
        <p:spPr>
          <a:xfrm rot="5400000">
            <a:off x="6697547" y="2020135"/>
            <a:ext cx="304380" cy="250872"/>
          </a:xfrm>
          <a:prstGeom prst="upArrow">
            <a:avLst/>
          </a:prstGeom>
          <a:solidFill>
            <a:schemeClr val="tx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3" name="グラフ 342"/>
          <p:cNvGraphicFramePr/>
          <p:nvPr/>
        </p:nvGraphicFramePr>
        <p:xfrm>
          <a:off x="4275138" y="1159278"/>
          <a:ext cx="4761288" cy="2351931"/>
        </p:xfrm>
        <a:graphic>
          <a:graphicData uri="http://schemas.openxmlformats.org/drawingml/2006/chart">
            <c:chart xmlns:c="http://schemas.openxmlformats.org/drawingml/2006/chart" xmlns:r="http://schemas.openxmlformats.org/officeDocument/2006/relationships" r:id="rId2"/>
          </a:graphicData>
        </a:graphic>
      </p:graphicFrame>
      <p:sp>
        <p:nvSpPr>
          <p:cNvPr id="1194" name="四角形 87"/>
          <p:cNvSpPr>
            <a:spLocks noGrp="1"/>
          </p:cNvSpPr>
          <p:nvPr>
            <p:ph type="title"/>
          </p:nvPr>
        </p:nvSpPr>
        <p:spPr>
          <a:xfrm>
            <a:off x="-2333" y="0"/>
            <a:ext cx="9145166"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第2次岡谷市地球温暖化対策実行計画の概要</a:t>
            </a:r>
            <a:endParaRPr lang="ja-JP" altLang="en-US" sz="2222" b="1">
              <a:solidFill>
                <a:schemeClr val="bg1"/>
              </a:solidFill>
              <a:latin typeface="メイリオ"/>
              <a:ea typeface="メイリオ"/>
            </a:endParaRPr>
          </a:p>
        </p:txBody>
      </p:sp>
      <p:sp>
        <p:nvSpPr>
          <p:cNvPr id="1195" name="四角形 88"/>
          <p:cNvSpPr>
            <a:spLocks noGrp="1"/>
          </p:cNvSpPr>
          <p:nvPr>
            <p:ph idx="1"/>
          </p:nvPr>
        </p:nvSpPr>
        <p:spPr>
          <a:xfrm>
            <a:off x="457047" y="711362"/>
            <a:ext cx="3899234" cy="1186168"/>
          </a:xfrm>
          <a:prstGeom prst="rect">
            <a:avLst/>
          </a:prstGeom>
        </p:spPr>
        <p:txBody>
          <a:bodyPr>
            <a:normAutofit lnSpcReduction="10000"/>
          </a:bodyPr>
          <a:lstStyle/>
          <a:p>
            <a:pPr marL="0" indent="0">
              <a:buNone/>
            </a:pPr>
            <a:r>
              <a:rPr lang="ja-JP" altLang="en-US" sz="1200">
                <a:latin typeface="メイリオ"/>
                <a:ea typeface="メイリオ"/>
              </a:rPr>
              <a:t>世界や国でも地球温暖化対策への取組が進められており、長野県でも2021年に「長野県ゼロカーボン戦略」が策定されました。岡谷市では「第2次岡谷市地球温暖化対策実行計画」を策定、2024年度に見直しを行い、3つの基本方針を掲げ、温室効果ガスの削減を目指しています。</a:t>
            </a:r>
          </a:p>
          <a:p>
            <a:pPr marL="0" indent="0">
              <a:buNone/>
            </a:pPr>
            <a:endParaRPr lang="ja-JP" altLang="en-US" sz="1200">
              <a:latin typeface="メイリオ"/>
              <a:ea typeface="メイリオ"/>
            </a:endParaRPr>
          </a:p>
          <a:p>
            <a:pPr marL="0" indent="0">
              <a:buNone/>
            </a:pPr>
            <a:endParaRPr lang="ja-JP" altLang="en-US" sz="1200">
              <a:latin typeface="メイリオ"/>
              <a:ea typeface="メイリオ"/>
            </a:endParaRPr>
          </a:p>
          <a:p>
            <a:pPr marL="0" indent="0">
              <a:buNone/>
            </a:pPr>
            <a:endParaRPr lang="ja-JP" altLang="en-US" sz="1200">
              <a:latin typeface="メイリオ"/>
              <a:ea typeface="メイリオ"/>
            </a:endParaRPr>
          </a:p>
          <a:p>
            <a:pPr marL="0" indent="0">
              <a:buNone/>
            </a:pPr>
            <a:endParaRPr lang="ja-JP" altLang="en-US" sz="1200">
              <a:latin typeface="メイリオ"/>
              <a:ea typeface="メイリオ"/>
            </a:endParaRPr>
          </a:p>
          <a:p>
            <a:pPr marL="0" indent="0">
              <a:buNone/>
            </a:pPr>
            <a:endParaRPr lang="ja-JP" altLang="en-US" sz="1200">
              <a:latin typeface="メイリオ"/>
              <a:ea typeface="メイリオ"/>
            </a:endParaRPr>
          </a:p>
          <a:p>
            <a:pPr marL="0" indent="0">
              <a:buNone/>
            </a:pPr>
            <a:endParaRPr lang="ja-JP" altLang="en-US" sz="1200">
              <a:latin typeface="メイリオ"/>
              <a:ea typeface="メイリオ"/>
            </a:endParaRPr>
          </a:p>
        </p:txBody>
      </p:sp>
      <p:graphicFrame>
        <p:nvGraphicFramePr>
          <p:cNvPr id="1196" name="四角形 22"/>
          <p:cNvGraphicFramePr>
            <a:graphicFrameLocks noGrp="1"/>
          </p:cNvGraphicFramePr>
          <p:nvPr/>
        </p:nvGraphicFramePr>
        <p:xfrm>
          <a:off x="498604" y="3451100"/>
          <a:ext cx="8095065" cy="1333258"/>
        </p:xfrm>
        <a:graphic>
          <a:graphicData uri="http://schemas.openxmlformats.org/drawingml/2006/table">
            <a:tbl>
              <a:tblPr firstRow="1" bandRow="1">
                <a:tableStyleId>{5C22544A-7EE6-4342-B048-85BDC9FD1C3A}</a:tableStyleId>
              </a:tblPr>
              <a:tblGrid>
                <a:gridCol w="3209842">
                  <a:extLst>
                    <a:ext uri="{9D8B030D-6E8A-4147-A177-3AD203B41FA5}">
                      <a16:colId xmlns:a16="http://schemas.microsoft.com/office/drawing/2014/main" val="20000"/>
                    </a:ext>
                  </a:extLst>
                </a:gridCol>
                <a:gridCol w="4885223">
                  <a:extLst>
                    <a:ext uri="{9D8B030D-6E8A-4147-A177-3AD203B41FA5}">
                      <a16:colId xmlns:a16="http://schemas.microsoft.com/office/drawing/2014/main" val="20001"/>
                    </a:ext>
                  </a:extLst>
                </a:gridCol>
              </a:tblGrid>
              <a:tr h="344550">
                <a:tc>
                  <a:txBody>
                    <a:bodyPr/>
                    <a:lstStyle/>
                    <a:p>
                      <a:pPr>
                        <a:lnSpc>
                          <a:spcPct val="100000"/>
                        </a:lnSpc>
                        <a:spcBef>
                          <a:spcPts val="0"/>
                        </a:spcBef>
                        <a:spcAft>
                          <a:spcPts val="0"/>
                        </a:spcAft>
                      </a:pPr>
                      <a:r>
                        <a:rPr kumimoji="1" lang="ja-JP" altLang="en-US" sz="1200" b="1" dirty="0">
                          <a:solidFill>
                            <a:srgbClr val="3F8B76"/>
                          </a:solidFill>
                          <a:latin typeface="メイリオ"/>
                          <a:ea typeface="メイリオ"/>
                        </a:rPr>
                        <a:t>基本方針1　再生可能エネルギーの利用促進</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1E7EA"/>
                    </a:solidFill>
                  </a:tcPr>
                </a:tc>
                <a:tc>
                  <a:txBody>
                    <a:bodyPr/>
                    <a:lstStyle/>
                    <a:p>
                      <a:pPr>
                        <a:lnSpc>
                          <a:spcPct val="100000"/>
                        </a:lnSpc>
                        <a:spcBef>
                          <a:spcPts val="0"/>
                        </a:spcBef>
                        <a:spcAft>
                          <a:spcPts val="0"/>
                        </a:spcAft>
                      </a:pPr>
                      <a:r>
                        <a:rPr kumimoji="1" lang="ja-JP" altLang="en-US" sz="1100" b="0" dirty="0">
                          <a:solidFill>
                            <a:schemeClr val="tx1"/>
                          </a:solidFill>
                          <a:latin typeface="メイリオ"/>
                          <a:ea typeface="メイリオ"/>
                        </a:rPr>
                        <a:t>自然環境、生活環境に配慮した再生可能エネルギーの利用促進</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0"/>
                  </a:ext>
                </a:extLst>
              </a:tr>
              <a:tr h="494354">
                <a:tc>
                  <a:txBody>
                    <a:bodyPr/>
                    <a:lstStyle/>
                    <a:p>
                      <a:pPr>
                        <a:lnSpc>
                          <a:spcPct val="100000"/>
                        </a:lnSpc>
                        <a:spcBef>
                          <a:spcPts val="0"/>
                        </a:spcBef>
                        <a:spcAft>
                          <a:spcPts val="0"/>
                        </a:spcAft>
                      </a:pPr>
                      <a:r>
                        <a:rPr kumimoji="1" lang="ja-JP" altLang="en-US" sz="1200" b="1" dirty="0">
                          <a:solidFill>
                            <a:srgbClr val="3F8B76"/>
                          </a:solidFill>
                          <a:latin typeface="メイリオ"/>
                          <a:ea typeface="メイリオ"/>
                        </a:rPr>
                        <a:t>基本方針2　省エネルギーの推進</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1E7EA"/>
                    </a:solidFill>
                  </a:tcPr>
                </a:tc>
                <a:tc>
                  <a:txBody>
                    <a:bodyPr/>
                    <a:lstStyle/>
                    <a:p>
                      <a:pPr>
                        <a:lnSpc>
                          <a:spcPct val="100000"/>
                        </a:lnSpc>
                        <a:spcBef>
                          <a:spcPts val="0"/>
                        </a:spcBef>
                        <a:spcAft>
                          <a:spcPts val="0"/>
                        </a:spcAft>
                      </a:pPr>
                      <a:r>
                        <a:rPr kumimoji="1" lang="ja-JP" altLang="en-US" sz="1100" b="0" dirty="0">
                          <a:solidFill>
                            <a:schemeClr val="tx1"/>
                          </a:solidFill>
                          <a:latin typeface="メイリオ"/>
                          <a:ea typeface="メイリオ"/>
                        </a:rPr>
                        <a:t>省エネ活動の実践や省エネ機器への転換</a:t>
                      </a:r>
                    </a:p>
                    <a:p>
                      <a:pPr>
                        <a:lnSpc>
                          <a:spcPct val="100000"/>
                        </a:lnSpc>
                        <a:spcBef>
                          <a:spcPts val="0"/>
                        </a:spcBef>
                        <a:spcAft>
                          <a:spcPts val="0"/>
                        </a:spcAft>
                      </a:pPr>
                      <a:r>
                        <a:rPr kumimoji="1" lang="ja-JP" altLang="en-US" sz="1100" b="0" dirty="0">
                          <a:solidFill>
                            <a:schemeClr val="tx1"/>
                          </a:solidFill>
                          <a:latin typeface="メイリオ"/>
                          <a:ea typeface="メイリオ"/>
                        </a:rPr>
                        <a:t>デコ活の情報発信、新たなライフスタイルへの転換</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1"/>
                  </a:ext>
                </a:extLst>
              </a:tr>
              <a:tr h="494354">
                <a:tc>
                  <a:txBody>
                    <a:bodyPr/>
                    <a:lstStyle/>
                    <a:p>
                      <a:pPr>
                        <a:lnSpc>
                          <a:spcPct val="100000"/>
                        </a:lnSpc>
                        <a:spcBef>
                          <a:spcPts val="0"/>
                        </a:spcBef>
                        <a:spcAft>
                          <a:spcPts val="0"/>
                        </a:spcAft>
                      </a:pPr>
                      <a:r>
                        <a:rPr kumimoji="1" lang="ja-JP" altLang="en-US" sz="1200" b="1" dirty="0">
                          <a:solidFill>
                            <a:srgbClr val="3F8B76"/>
                          </a:solidFill>
                          <a:latin typeface="メイリオ"/>
                          <a:ea typeface="メイリオ"/>
                        </a:rPr>
                        <a:t>基本方針3　地域環境の整備・改善</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1E7EA"/>
                    </a:solidFill>
                  </a:tcPr>
                </a:tc>
                <a:tc>
                  <a:txBody>
                    <a:bodyPr/>
                    <a:lstStyle/>
                    <a:p>
                      <a:pPr>
                        <a:lnSpc>
                          <a:spcPct val="100000"/>
                        </a:lnSpc>
                        <a:spcBef>
                          <a:spcPts val="0"/>
                        </a:spcBef>
                        <a:spcAft>
                          <a:spcPts val="0"/>
                        </a:spcAft>
                      </a:pPr>
                      <a:r>
                        <a:rPr kumimoji="1" lang="ja-JP" altLang="en-US" sz="1100" b="0" dirty="0">
                          <a:solidFill>
                            <a:schemeClr val="tx1"/>
                          </a:solidFill>
                          <a:latin typeface="メイリオ"/>
                          <a:ea typeface="メイリオ"/>
                        </a:rPr>
                        <a:t>公共交通機関の利用促進、森林や緑地帯の適正管理をはじめとした</a:t>
                      </a:r>
                    </a:p>
                    <a:p>
                      <a:pPr>
                        <a:lnSpc>
                          <a:spcPct val="100000"/>
                        </a:lnSpc>
                        <a:spcBef>
                          <a:spcPts val="0"/>
                        </a:spcBef>
                        <a:spcAft>
                          <a:spcPts val="0"/>
                        </a:spcAft>
                      </a:pPr>
                      <a:r>
                        <a:rPr kumimoji="1" lang="ja-JP" altLang="en-US" sz="1100" b="0" dirty="0">
                          <a:solidFill>
                            <a:schemeClr val="tx1"/>
                          </a:solidFill>
                          <a:latin typeface="メイリオ"/>
                          <a:ea typeface="メイリオ"/>
                        </a:rPr>
                        <a:t>地域環境の整備および改善</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197" name="テキスト 315"/>
          <p:cNvSpPr txBox="1"/>
          <p:nvPr/>
        </p:nvSpPr>
        <p:spPr>
          <a:xfrm>
            <a:off x="4644750" y="843754"/>
            <a:ext cx="4283465" cy="261610"/>
          </a:xfrm>
          <a:prstGeom prst="rect">
            <a:avLst/>
          </a:prstGeom>
        </p:spPr>
        <p:txBody>
          <a:bodyPr wrap="square">
            <a:spAutoFit/>
          </a:bodyPr>
          <a:lstStyle/>
          <a:p>
            <a:pPr>
              <a:defRPr lang="ja-JP" altLang="en-US"/>
            </a:pPr>
            <a:r>
              <a:rPr lang="ja-JP" altLang="en-US" sz="1100">
                <a:latin typeface="メイリオ"/>
                <a:ea typeface="メイリオ"/>
              </a:rPr>
              <a:t>【2050年想定シナリオにおける削減効果等構成比】</a:t>
            </a:r>
            <a:r>
              <a:rPr lang="ja-JP" altLang="en-US" sz="800">
                <a:latin typeface="メイリオ"/>
                <a:ea typeface="メイリオ"/>
              </a:rPr>
              <a:t>(単位：t-co2)</a:t>
            </a:r>
            <a:endParaRPr lang="ja-JP" altLang="en-US" sz="700">
              <a:latin typeface="メイリオ"/>
              <a:ea typeface="メイリオ"/>
            </a:endParaRPr>
          </a:p>
        </p:txBody>
      </p:sp>
      <p:sp>
        <p:nvSpPr>
          <p:cNvPr id="1198" name="テキスト 319"/>
          <p:cNvSpPr txBox="1"/>
          <p:nvPr/>
        </p:nvSpPr>
        <p:spPr>
          <a:xfrm>
            <a:off x="498601" y="1779751"/>
            <a:ext cx="3744000" cy="684803"/>
          </a:xfrm>
          <a:prstGeom prst="rect">
            <a:avLst/>
          </a:prstGeom>
          <a:solidFill>
            <a:srgbClr val="C1E7EA"/>
          </a:solidFill>
          <a:ln>
            <a:solidFill>
              <a:schemeClr val="bg1"/>
            </a:solidFill>
          </a:ln>
        </p:spPr>
        <p:txBody>
          <a:bodyPr wrap="square">
            <a:spAutoFit/>
          </a:bodyPr>
          <a:lstStyle/>
          <a:p>
            <a:pPr>
              <a:defRPr lang="ja-JP" altLang="en-US"/>
            </a:pPr>
            <a:r>
              <a:rPr lang="ja-JP" altLang="en-US" sz="1200">
                <a:solidFill>
                  <a:srgbClr val="3F8B76"/>
                </a:solidFill>
                <a:latin typeface="メイリオ"/>
                <a:ea typeface="メイリオ"/>
              </a:rPr>
              <a:t>●長期目標[2030（令和12）年度]</a:t>
            </a:r>
          </a:p>
          <a:p>
            <a:pPr>
              <a:defRPr lang="ja-JP" altLang="en-US"/>
            </a:pPr>
            <a:r>
              <a:rPr lang="ja-JP" altLang="en-US" sz="1200">
                <a:solidFill>
                  <a:srgbClr val="3F8B76"/>
                </a:solidFill>
                <a:latin typeface="メイリオ"/>
                <a:ea typeface="メイリオ"/>
              </a:rPr>
              <a:t>二酸化炭素排出量を2013年度比で</a:t>
            </a:r>
            <a:r>
              <a:rPr lang="ja-JP" altLang="en-US" sz="1600" b="1">
                <a:solidFill>
                  <a:srgbClr val="3F8B76"/>
                </a:solidFill>
                <a:latin typeface="メイリオ"/>
                <a:ea typeface="メイリオ"/>
              </a:rPr>
              <a:t>57.0％</a:t>
            </a:r>
            <a:r>
              <a:rPr lang="ja-JP" altLang="en-US" sz="1400" b="1">
                <a:solidFill>
                  <a:srgbClr val="3F8B76"/>
                </a:solidFill>
                <a:latin typeface="メイリオ"/>
                <a:ea typeface="メイリオ"/>
              </a:rPr>
              <a:t>削減</a:t>
            </a:r>
          </a:p>
          <a:p>
            <a:pPr>
              <a:defRPr lang="ja-JP" altLang="en-US"/>
            </a:pPr>
            <a:r>
              <a:rPr lang="ja-JP" altLang="en-US" sz="1050">
                <a:solidFill>
                  <a:srgbClr val="3F8B76"/>
                </a:solidFill>
                <a:latin typeface="メイリオ"/>
                <a:ea typeface="メイリオ"/>
              </a:rPr>
              <a:t>　　　　　　　　　　　　　　　　　　(230,379t-co2)</a:t>
            </a:r>
            <a:endParaRPr lang="ja-JP" altLang="en-US" sz="1400">
              <a:solidFill>
                <a:srgbClr val="3F8B76"/>
              </a:solidFill>
              <a:latin typeface="メイリオ"/>
              <a:ea typeface="メイリオ"/>
            </a:endParaRPr>
          </a:p>
        </p:txBody>
      </p:sp>
      <p:sp>
        <p:nvSpPr>
          <p:cNvPr id="1199" name="テキスト 320"/>
          <p:cNvSpPr txBox="1"/>
          <p:nvPr/>
        </p:nvSpPr>
        <p:spPr>
          <a:xfrm>
            <a:off x="498601" y="2535841"/>
            <a:ext cx="3744000" cy="684803"/>
          </a:xfrm>
          <a:prstGeom prst="rect">
            <a:avLst/>
          </a:prstGeom>
          <a:solidFill>
            <a:srgbClr val="C1E7EA"/>
          </a:solidFill>
          <a:ln>
            <a:solidFill>
              <a:schemeClr val="bg1"/>
            </a:solidFill>
          </a:ln>
        </p:spPr>
        <p:txBody>
          <a:bodyPr wrap="square">
            <a:spAutoFit/>
          </a:bodyPr>
          <a:lstStyle/>
          <a:p>
            <a:pPr>
              <a:defRPr lang="ja-JP" altLang="en-US"/>
            </a:pPr>
            <a:r>
              <a:rPr lang="ja-JP" altLang="en-US" sz="1200" dirty="0">
                <a:solidFill>
                  <a:srgbClr val="3F8B76"/>
                </a:solidFill>
                <a:latin typeface="メイリオ"/>
                <a:ea typeface="メイリオ"/>
              </a:rPr>
              <a:t>●最終目標[2050（令和32）年度]</a:t>
            </a:r>
          </a:p>
          <a:p>
            <a:pPr>
              <a:defRPr lang="ja-JP" altLang="en-US"/>
            </a:pPr>
            <a:r>
              <a:rPr lang="ja-JP" altLang="en-US" sz="1200" dirty="0">
                <a:solidFill>
                  <a:srgbClr val="3F8B76"/>
                </a:solidFill>
                <a:latin typeface="メイリオ"/>
                <a:ea typeface="メイリオ"/>
              </a:rPr>
              <a:t>二酸化炭素排出量を2013年度比で</a:t>
            </a:r>
            <a:r>
              <a:rPr lang="ja-JP" altLang="en-US" sz="1600" b="1" dirty="0">
                <a:solidFill>
                  <a:srgbClr val="3F8B76"/>
                </a:solidFill>
                <a:latin typeface="メイリオ"/>
                <a:ea typeface="メイリオ"/>
              </a:rPr>
              <a:t>100.0％</a:t>
            </a:r>
            <a:r>
              <a:rPr lang="ja-JP" altLang="en-US" sz="1400" b="1" dirty="0">
                <a:solidFill>
                  <a:srgbClr val="3F8B76"/>
                </a:solidFill>
                <a:latin typeface="メイリオ"/>
                <a:ea typeface="メイリオ"/>
              </a:rPr>
              <a:t>削減</a:t>
            </a:r>
          </a:p>
          <a:p>
            <a:pPr>
              <a:defRPr lang="ja-JP" altLang="en-US"/>
            </a:pPr>
            <a:r>
              <a:rPr lang="ja-JP" altLang="en-US" sz="1050" dirty="0">
                <a:solidFill>
                  <a:srgbClr val="3F8B76"/>
                </a:solidFill>
                <a:latin typeface="メイリオ"/>
                <a:ea typeface="メイリオ"/>
              </a:rPr>
              <a:t>　　　　　　　　　　　　　　　　　　(404,173t-co2)</a:t>
            </a:r>
            <a:endParaRPr lang="ja-JP" altLang="en-US" sz="1400" dirty="0">
              <a:solidFill>
                <a:srgbClr val="3F8B76"/>
              </a:solidFill>
              <a:latin typeface="メイリオ"/>
              <a:ea typeface="メイリオ"/>
            </a:endParaRPr>
          </a:p>
        </p:txBody>
      </p:sp>
      <p:sp>
        <p:nvSpPr>
          <p:cNvPr id="1200" name="テキスト 315"/>
          <p:cNvSpPr txBox="1"/>
          <p:nvPr/>
        </p:nvSpPr>
        <p:spPr>
          <a:xfrm>
            <a:off x="396001" y="3235101"/>
            <a:ext cx="1522074" cy="276999"/>
          </a:xfrm>
          <a:prstGeom prst="rect">
            <a:avLst/>
          </a:prstGeom>
        </p:spPr>
        <p:txBody>
          <a:bodyPr wrap="square">
            <a:spAutoFit/>
          </a:bodyPr>
          <a:lstStyle/>
          <a:p>
            <a:pPr>
              <a:defRPr lang="ja-JP" altLang="en-US"/>
            </a:pPr>
            <a:r>
              <a:rPr lang="ja-JP" altLang="en-US" sz="1200">
                <a:latin typeface="メイリオ"/>
                <a:ea typeface="メイリオ"/>
              </a:rPr>
              <a:t>【3つの基本方針】</a:t>
            </a:r>
          </a:p>
        </p:txBody>
      </p:sp>
      <p:sp>
        <p:nvSpPr>
          <p:cNvPr id="1201" name="テキスト 319"/>
          <p:cNvSpPr txBox="1"/>
          <p:nvPr/>
        </p:nvSpPr>
        <p:spPr>
          <a:xfrm>
            <a:off x="8820001" y="4878586"/>
            <a:ext cx="216426" cy="261610"/>
          </a:xfrm>
          <a:prstGeom prst="rect">
            <a:avLst/>
          </a:prstGeom>
        </p:spPr>
        <p:txBody>
          <a:bodyPr wrap="square">
            <a:spAutoFit/>
          </a:bodyPr>
          <a:lstStyle/>
          <a:p>
            <a:pPr>
              <a:defRPr lang="ja-JP" altLang="en-US"/>
            </a:pPr>
            <a:r>
              <a:rPr lang="en-US" altLang="ja-JP" sz="1100" dirty="0" smtClean="0">
                <a:latin typeface="メイリオ"/>
                <a:ea typeface="メイリオ"/>
              </a:rPr>
              <a:t>7</a:t>
            </a:r>
            <a:endParaRPr lang="ja-JP" altLang="en-US" sz="1100" dirty="0">
              <a:latin typeface="メイリオ"/>
              <a:ea typeface="メイリオ"/>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3" name="四角形 87"/>
          <p:cNvSpPr>
            <a:spLocks noGrp="1"/>
          </p:cNvSpPr>
          <p:nvPr>
            <p:ph type="title"/>
          </p:nvPr>
        </p:nvSpPr>
        <p:spPr>
          <a:xfrm>
            <a:off x="612000" y="2067752"/>
            <a:ext cx="8229600" cy="745592"/>
          </a:xfrm>
          <a:prstGeom prst="rect">
            <a:avLst/>
          </a:prstGeom>
        </p:spPr>
        <p:txBody>
          <a:bodyPr>
            <a:normAutofit/>
          </a:bodyPr>
          <a:lstStyle/>
          <a:p>
            <a:pPr algn="l"/>
            <a:r>
              <a:rPr lang="ja-JP" altLang="en-US" sz="2800" b="1">
                <a:solidFill>
                  <a:srgbClr val="3F8B76"/>
                </a:solidFill>
                <a:latin typeface="メイリオ"/>
                <a:ea typeface="メイリオ"/>
              </a:rPr>
              <a:t>第２章　基本方針に基づく各分野での取組</a:t>
            </a:r>
          </a:p>
        </p:txBody>
      </p:sp>
      <p:sp>
        <p:nvSpPr>
          <p:cNvPr id="1204" name="テキスト 329"/>
          <p:cNvSpPr txBox="1"/>
          <p:nvPr/>
        </p:nvSpPr>
        <p:spPr>
          <a:xfrm>
            <a:off x="8820001" y="4878586"/>
            <a:ext cx="216426" cy="261610"/>
          </a:xfrm>
          <a:prstGeom prst="rect">
            <a:avLst/>
          </a:prstGeom>
        </p:spPr>
        <p:txBody>
          <a:bodyPr wrap="square">
            <a:spAutoFit/>
          </a:bodyPr>
          <a:lstStyle/>
          <a:p>
            <a:pPr>
              <a:defRPr lang="ja-JP" altLang="en-US"/>
            </a:pPr>
            <a:r>
              <a:rPr lang="en-US" altLang="ja-JP" sz="1100" dirty="0" smtClean="0">
                <a:latin typeface="メイリオ"/>
                <a:ea typeface="メイリオ"/>
              </a:rPr>
              <a:t>8</a:t>
            </a:r>
            <a:endParaRPr lang="ja-JP" altLang="en-US" sz="1100" dirty="0">
              <a:latin typeface="メイリオ"/>
              <a:ea typeface="メイリオ"/>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06" name="図表 91"/>
          <p:cNvGraphicFramePr/>
          <p:nvPr/>
        </p:nvGraphicFramePr>
        <p:xfrm>
          <a:off x="1980000" y="-11722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08" name="四角形 385"/>
          <p:cNvGraphicFramePr>
            <a:graphicFrameLocks noGrp="1"/>
          </p:cNvGraphicFramePr>
          <p:nvPr>
            <p:extLst>
              <p:ext uri="{D42A27DB-BD31-4B8C-83A1-F6EECF244321}">
                <p14:modId xmlns:p14="http://schemas.microsoft.com/office/powerpoint/2010/main" val="778928206"/>
              </p:ext>
            </p:extLst>
          </p:nvPr>
        </p:nvGraphicFramePr>
        <p:xfrm>
          <a:off x="144002" y="1965682"/>
          <a:ext cx="8855998" cy="2900256"/>
        </p:xfrm>
        <a:graphic>
          <a:graphicData uri="http://schemas.openxmlformats.org/drawingml/2006/table">
            <a:tbl>
              <a:tblPr firstRow="1" bandRow="1">
                <a:tableStyleId>{5C22544A-7EE6-4342-B048-85BDC9FD1C3A}</a:tableStyleId>
              </a:tblPr>
              <a:tblGrid>
                <a:gridCol w="1860501">
                  <a:extLst>
                    <a:ext uri="{9D8B030D-6E8A-4147-A177-3AD203B41FA5}">
                      <a16:colId xmlns:a16="http://schemas.microsoft.com/office/drawing/2014/main" val="20000"/>
                    </a:ext>
                  </a:extLst>
                </a:gridCol>
                <a:gridCol w="1095372">
                  <a:extLst>
                    <a:ext uri="{9D8B030D-6E8A-4147-A177-3AD203B41FA5}">
                      <a16:colId xmlns:a16="http://schemas.microsoft.com/office/drawing/2014/main" val="20001"/>
                    </a:ext>
                  </a:extLst>
                </a:gridCol>
                <a:gridCol w="976825">
                  <a:extLst>
                    <a:ext uri="{9D8B030D-6E8A-4147-A177-3AD203B41FA5}">
                      <a16:colId xmlns:a16="http://schemas.microsoft.com/office/drawing/2014/main" val="20002"/>
                    </a:ext>
                  </a:extLst>
                </a:gridCol>
                <a:gridCol w="959925">
                  <a:extLst>
                    <a:ext uri="{9D8B030D-6E8A-4147-A177-3AD203B41FA5}">
                      <a16:colId xmlns:a16="http://schemas.microsoft.com/office/drawing/2014/main" val="20003"/>
                    </a:ext>
                  </a:extLst>
                </a:gridCol>
                <a:gridCol w="1023938">
                  <a:extLst>
                    <a:ext uri="{9D8B030D-6E8A-4147-A177-3AD203B41FA5}">
                      <a16:colId xmlns:a16="http://schemas.microsoft.com/office/drawing/2014/main" val="20004"/>
                    </a:ext>
                  </a:extLst>
                </a:gridCol>
                <a:gridCol w="1008062">
                  <a:extLst>
                    <a:ext uri="{9D8B030D-6E8A-4147-A177-3AD203B41FA5}">
                      <a16:colId xmlns:a16="http://schemas.microsoft.com/office/drawing/2014/main" val="20005"/>
                    </a:ext>
                  </a:extLst>
                </a:gridCol>
                <a:gridCol w="992188">
                  <a:extLst>
                    <a:ext uri="{9D8B030D-6E8A-4147-A177-3AD203B41FA5}">
                      <a16:colId xmlns:a16="http://schemas.microsoft.com/office/drawing/2014/main" val="20006"/>
                    </a:ext>
                  </a:extLst>
                </a:gridCol>
                <a:gridCol w="939187">
                  <a:extLst>
                    <a:ext uri="{9D8B030D-6E8A-4147-A177-3AD203B41FA5}">
                      <a16:colId xmlns:a16="http://schemas.microsoft.com/office/drawing/2014/main" val="20007"/>
                    </a:ext>
                  </a:extLst>
                </a:gridCol>
              </a:tblGrid>
              <a:tr h="422449">
                <a:tc>
                  <a:txBody>
                    <a:bodyPr/>
                    <a:lstStyle/>
                    <a:p>
                      <a:r>
                        <a:rPr kumimoji="1" lang="ja-JP" altLang="en-US" sz="800" b="0" dirty="0">
                          <a:solidFill>
                            <a:schemeClr val="tx1"/>
                          </a:solidFill>
                          <a:latin typeface="メイリオ"/>
                          <a:ea typeface="メイリオ"/>
                        </a:rPr>
                        <a:t>太陽光発電など再エネの普及促進</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0"/>
                  </a:ext>
                </a:extLst>
              </a:tr>
              <a:tr h="436267">
                <a:tc>
                  <a:txBody>
                    <a:bodyPr/>
                    <a:lstStyle/>
                    <a:p>
                      <a:r>
                        <a:rPr kumimoji="1" lang="ja-JP" altLang="en-US" sz="900" b="0" dirty="0">
                          <a:solidFill>
                            <a:schemeClr val="tx1"/>
                          </a:solidFill>
                          <a:latin typeface="メイリオ"/>
                          <a:ea typeface="メイリオ"/>
                        </a:rPr>
                        <a:t>PPA事業の活用による公共施設への太陽光発電設備設置</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1"/>
                  </a:ext>
                </a:extLst>
              </a:tr>
              <a:tr h="320966">
                <a:tc>
                  <a:txBody>
                    <a:bodyPr/>
                    <a:lstStyle/>
                    <a:p>
                      <a:r>
                        <a:rPr kumimoji="1" lang="ja-JP" altLang="en-US" sz="800" b="0" dirty="0" smtClean="0">
                          <a:solidFill>
                            <a:schemeClr val="tx1"/>
                          </a:solidFill>
                          <a:latin typeface="メイリオ"/>
                          <a:ea typeface="メイリオ"/>
                        </a:rPr>
                        <a:t>　蓄電池</a:t>
                      </a:r>
                      <a:r>
                        <a:rPr kumimoji="1" lang="ja-JP" altLang="en-US" sz="800" b="0" dirty="0">
                          <a:solidFill>
                            <a:schemeClr val="tx1"/>
                          </a:solidFill>
                          <a:latin typeface="メイリオ"/>
                          <a:ea typeface="メイリオ"/>
                        </a:rPr>
                        <a:t>の普及促進</a:t>
                      </a: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2"/>
                  </a:ext>
                </a:extLst>
              </a:tr>
              <a:tr h="377190">
                <a:tc>
                  <a:txBody>
                    <a:bodyPr/>
                    <a:lstStyle/>
                    <a:p>
                      <a:r>
                        <a:rPr kumimoji="1" lang="ja-JP" altLang="en-US" sz="900" b="0" dirty="0">
                          <a:solidFill>
                            <a:schemeClr val="tx1"/>
                          </a:solidFill>
                          <a:latin typeface="メイリオ"/>
                          <a:ea typeface="メイリオ"/>
                        </a:rPr>
                        <a:t>条例等に沿った適正な再エネ</a:t>
                      </a:r>
                    </a:p>
                    <a:p>
                      <a:r>
                        <a:rPr kumimoji="1" lang="ja-JP" altLang="en-US" sz="900" b="0" dirty="0">
                          <a:solidFill>
                            <a:schemeClr val="tx1"/>
                          </a:solidFill>
                          <a:latin typeface="メイリオ"/>
                          <a:ea typeface="メイリオ"/>
                        </a:rPr>
                        <a:t>施設の設置</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3"/>
                  </a:ext>
                </a:extLst>
              </a:tr>
              <a:tr h="364590">
                <a:tc>
                  <a:txBody>
                    <a:bodyPr/>
                    <a:lstStyle/>
                    <a:p>
                      <a:r>
                        <a:rPr kumimoji="1" lang="ja-JP" altLang="en-US" sz="900" b="0" dirty="0">
                          <a:solidFill>
                            <a:schemeClr val="tx1"/>
                          </a:solidFill>
                          <a:latin typeface="メイリオ"/>
                          <a:ea typeface="メイリオ"/>
                        </a:rPr>
                        <a:t>導入可能な再エネの検討</a:t>
                      </a:r>
                      <a:endParaRPr kumimoji="1" lang="ja-JP" altLang="en-US" sz="1000" b="0" dirty="0">
                        <a:solidFill>
                          <a:schemeClr val="tx1"/>
                        </a:solidFill>
                        <a:latin typeface="メイリオ"/>
                        <a:ea typeface="メイリオ"/>
                      </a:endParaRPr>
                    </a:p>
                  </a:txBody>
                  <a:tcPr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T="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T="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T="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4"/>
                  </a:ext>
                </a:extLst>
              </a:tr>
              <a:tr h="669732">
                <a:tc>
                  <a:txBody>
                    <a:bodyPr/>
                    <a:lstStyle/>
                    <a:p>
                      <a:r>
                        <a:rPr kumimoji="1" lang="ja-JP" altLang="en-US" sz="1000" b="0" dirty="0">
                          <a:solidFill>
                            <a:schemeClr val="tx1"/>
                          </a:solidFill>
                          <a:latin typeface="メイリオ"/>
                          <a:ea typeface="メイリオ"/>
                        </a:rPr>
                        <a:t>ZEBの推進</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5"/>
                  </a:ext>
                </a:extLst>
              </a:tr>
              <a:tr h="309062">
                <a:tc>
                  <a:txBody>
                    <a:bodyPr/>
                    <a:lstStyle/>
                    <a:p>
                      <a:r>
                        <a:rPr kumimoji="1" lang="ja-JP" altLang="en-US" sz="1000" b="0" dirty="0" smtClean="0">
                          <a:solidFill>
                            <a:schemeClr val="tx1"/>
                          </a:solidFill>
                          <a:latin typeface="メイリオ"/>
                          <a:ea typeface="メイリオ"/>
                        </a:rPr>
                        <a:t>　エネルギー</a:t>
                      </a:r>
                      <a:r>
                        <a:rPr kumimoji="1" lang="ja-JP" altLang="en-US" sz="1000" b="0" dirty="0">
                          <a:solidFill>
                            <a:schemeClr val="tx1"/>
                          </a:solidFill>
                          <a:latin typeface="メイリオ"/>
                          <a:ea typeface="メイリオ"/>
                        </a:rPr>
                        <a:t>の地域循環</a:t>
                      </a: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1209" name="四角形 87"/>
          <p:cNvSpPr>
            <a:spLocks noGrp="1"/>
          </p:cNvSpPr>
          <p:nvPr>
            <p:ph type="title"/>
          </p:nvPr>
        </p:nvSpPr>
        <p:spPr>
          <a:xfrm>
            <a:off x="0" y="0"/>
            <a:ext cx="9144000"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基本方針1：再生可能エネルギーの利用促進</a:t>
            </a:r>
          </a:p>
        </p:txBody>
      </p:sp>
      <p:sp>
        <p:nvSpPr>
          <p:cNvPr id="1210" name="四角形 445"/>
          <p:cNvSpPr/>
          <p:nvPr/>
        </p:nvSpPr>
        <p:spPr>
          <a:xfrm>
            <a:off x="7160225" y="2067466"/>
            <a:ext cx="800154" cy="2747648"/>
          </a:xfrm>
          <a:prstGeom prst="rect">
            <a:avLst/>
          </a:prstGeom>
          <a:solidFill>
            <a:schemeClr val="bg2">
              <a:lumMod val="90000"/>
            </a:schemeClr>
          </a:solidFill>
          <a:ln w="1270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800" dirty="0">
                <a:solidFill>
                  <a:schemeClr val="tx1"/>
                </a:solidFill>
                <a:latin typeface="メイリオ"/>
                <a:ea typeface="メイリオ"/>
              </a:rPr>
              <a:t>ロードマップ</a:t>
            </a:r>
          </a:p>
          <a:p>
            <a:pPr algn="ctr">
              <a:defRPr lang="ja-JP" altLang="en-US"/>
            </a:pPr>
            <a:r>
              <a:rPr lang="ja-JP" altLang="en-US" sz="900" dirty="0">
                <a:solidFill>
                  <a:schemeClr val="tx1"/>
                </a:solidFill>
                <a:latin typeface="メイリオ"/>
                <a:ea typeface="メイリオ"/>
              </a:rPr>
              <a:t>の進捗評価施策の検討</a:t>
            </a:r>
            <a:endParaRPr lang="ja-JP" altLang="en-US" sz="800" dirty="0">
              <a:solidFill>
                <a:schemeClr val="tx1"/>
              </a:solidFill>
              <a:latin typeface="メイリオ"/>
              <a:ea typeface="メイリオ"/>
            </a:endParaRPr>
          </a:p>
        </p:txBody>
      </p:sp>
      <p:sp>
        <p:nvSpPr>
          <p:cNvPr id="1211" name="図形 446"/>
          <p:cNvSpPr/>
          <p:nvPr/>
        </p:nvSpPr>
        <p:spPr>
          <a:xfrm>
            <a:off x="144006" y="960587"/>
            <a:ext cx="7924061" cy="147426"/>
          </a:xfrm>
          <a:prstGeom prst="chevron">
            <a:avLst/>
          </a:prstGeom>
          <a:solidFill>
            <a:schemeClr val="bg2">
              <a:lumMod val="90000"/>
            </a:schemeClr>
          </a:solidFill>
          <a:ln w="1270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pic>
        <p:nvPicPr>
          <p:cNvPr id="1212" name="図 447"/>
          <p:cNvPicPr>
            <a:picLocks noChangeAspect="1"/>
          </p:cNvPicPr>
          <p:nvPr/>
        </p:nvPicPr>
        <p:blipFill>
          <a:blip r:embed="rId7"/>
          <a:stretch>
            <a:fillRect/>
          </a:stretch>
        </p:blipFill>
        <p:spPr>
          <a:xfrm>
            <a:off x="203949" y="578089"/>
            <a:ext cx="363663" cy="360000"/>
          </a:xfrm>
          <a:prstGeom prst="rect">
            <a:avLst/>
          </a:prstGeom>
        </p:spPr>
      </p:pic>
      <p:sp>
        <p:nvSpPr>
          <p:cNvPr id="1213" name="テキスト 448"/>
          <p:cNvSpPr txBox="1"/>
          <p:nvPr/>
        </p:nvSpPr>
        <p:spPr>
          <a:xfrm>
            <a:off x="648970" y="574774"/>
            <a:ext cx="1222842" cy="338554"/>
          </a:xfrm>
          <a:prstGeom prst="rect">
            <a:avLst/>
          </a:prstGeom>
          <a:solidFill>
            <a:schemeClr val="bg2">
              <a:lumMod val="90000"/>
            </a:schemeClr>
          </a:solidFill>
          <a:ln>
            <a:solidFill>
              <a:schemeClr val="bg2">
                <a:lumMod val="90000"/>
              </a:schemeClr>
            </a:solidFill>
          </a:ln>
        </p:spPr>
        <p:txBody>
          <a:bodyPr wrap="square">
            <a:spAutoFit/>
          </a:bodyPr>
          <a:lstStyle/>
          <a:p>
            <a:pPr>
              <a:defRPr lang="ja-JP" altLang="en-US"/>
            </a:pPr>
            <a:r>
              <a:rPr lang="ja-JP" altLang="en-US" sz="800">
                <a:latin typeface="メイリオ"/>
                <a:ea typeface="メイリオ"/>
              </a:rPr>
              <a:t>環境審議会等推進</a:t>
            </a:r>
          </a:p>
          <a:p>
            <a:pPr>
              <a:defRPr lang="ja-JP" altLang="en-US"/>
            </a:pPr>
            <a:r>
              <a:rPr lang="ja-JP" altLang="en-US" sz="800">
                <a:latin typeface="メイリオ"/>
                <a:ea typeface="メイリオ"/>
              </a:rPr>
              <a:t>体制による効果検証</a:t>
            </a:r>
            <a:endParaRPr lang="ja-JP" altLang="en-US" sz="900">
              <a:latin typeface="メイリオ"/>
              <a:ea typeface="メイリオ"/>
            </a:endParaRPr>
          </a:p>
        </p:txBody>
      </p:sp>
      <p:grpSp>
        <p:nvGrpSpPr>
          <p:cNvPr id="1214" name="グループ 141"/>
          <p:cNvGrpSpPr/>
          <p:nvPr/>
        </p:nvGrpSpPr>
        <p:grpSpPr>
          <a:xfrm>
            <a:off x="148639" y="4917615"/>
            <a:ext cx="1508144" cy="215444"/>
            <a:chOff x="148638" y="4896725"/>
            <a:chExt cx="1508144" cy="215444"/>
          </a:xfrm>
        </p:grpSpPr>
        <p:sp>
          <p:nvSpPr>
            <p:cNvPr id="1215" name="図形 139"/>
            <p:cNvSpPr/>
            <p:nvPr/>
          </p:nvSpPr>
          <p:spPr>
            <a:xfrm>
              <a:off x="148638" y="4932000"/>
              <a:ext cx="756000" cy="144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800">
                <a:solidFill>
                  <a:schemeClr val="tx1"/>
                </a:solidFill>
                <a:latin typeface="メイリオ"/>
                <a:ea typeface="メイリオ"/>
              </a:endParaRPr>
            </a:p>
          </p:txBody>
        </p:sp>
        <p:sp>
          <p:nvSpPr>
            <p:cNvPr id="1216" name="テキスト 140"/>
            <p:cNvSpPr txBox="1"/>
            <p:nvPr/>
          </p:nvSpPr>
          <p:spPr>
            <a:xfrm>
              <a:off x="864000" y="4896725"/>
              <a:ext cx="792782" cy="215444"/>
            </a:xfrm>
            <a:prstGeom prst="rect">
              <a:avLst/>
            </a:prstGeom>
            <a:ln w="6350"/>
          </p:spPr>
          <p:txBody>
            <a:bodyPr wrap="square">
              <a:spAutoFit/>
            </a:bodyPr>
            <a:lstStyle/>
            <a:p>
              <a:pPr>
                <a:defRPr lang="ja-JP" altLang="en-US"/>
              </a:pPr>
              <a:r>
                <a:rPr lang="ja-JP" altLang="en-US" sz="800">
                  <a:latin typeface="メイリオ"/>
                  <a:ea typeface="メイリオ"/>
                </a:rPr>
                <a:t>…行政の取組</a:t>
              </a:r>
            </a:p>
          </p:txBody>
        </p:sp>
      </p:grpSp>
      <p:grpSp>
        <p:nvGrpSpPr>
          <p:cNvPr id="1217" name="グループ 143"/>
          <p:cNvGrpSpPr/>
          <p:nvPr/>
        </p:nvGrpSpPr>
        <p:grpSpPr>
          <a:xfrm>
            <a:off x="1809185" y="4917615"/>
            <a:ext cx="1613795" cy="215444"/>
            <a:chOff x="148638" y="4896725"/>
            <a:chExt cx="1613795" cy="215444"/>
          </a:xfrm>
        </p:grpSpPr>
        <p:sp>
          <p:nvSpPr>
            <p:cNvPr id="1218" name="図形 139"/>
            <p:cNvSpPr/>
            <p:nvPr/>
          </p:nvSpPr>
          <p:spPr>
            <a:xfrm>
              <a:off x="148638" y="4932000"/>
              <a:ext cx="756000" cy="144000"/>
            </a:xfrm>
            <a:prstGeom prst="homePlate">
              <a:avLst/>
            </a:prstGeom>
            <a:pattFill prst="pct90">
              <a:fgClr>
                <a:srgbClr val="00B0F0"/>
              </a:fgClr>
              <a:bgClr>
                <a:srgbClr val="FFFFFF"/>
              </a:bgClr>
            </a:pattFill>
            <a:ln w="6350" cap="flat" cmpd="sng" algn="ctr">
              <a:solidFill>
                <a:schemeClr val="accent3">
                  <a:lumMod val="40000"/>
                  <a:lumOff val="6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800">
                <a:solidFill>
                  <a:schemeClr val="tx1"/>
                </a:solidFill>
                <a:latin typeface="メイリオ"/>
                <a:ea typeface="メイリオ"/>
              </a:endParaRPr>
            </a:p>
          </p:txBody>
        </p:sp>
        <p:sp>
          <p:nvSpPr>
            <p:cNvPr id="1219" name="テキスト 140"/>
            <p:cNvSpPr txBox="1"/>
            <p:nvPr/>
          </p:nvSpPr>
          <p:spPr>
            <a:xfrm>
              <a:off x="863631" y="4896725"/>
              <a:ext cx="898802" cy="215444"/>
            </a:xfrm>
            <a:prstGeom prst="rect">
              <a:avLst/>
            </a:prstGeom>
          </p:spPr>
          <p:txBody>
            <a:bodyPr wrap="square">
              <a:spAutoFit/>
            </a:bodyPr>
            <a:lstStyle/>
            <a:p>
              <a:pPr>
                <a:defRPr lang="ja-JP" altLang="en-US"/>
              </a:pPr>
              <a:r>
                <a:rPr lang="ja-JP" altLang="en-US" sz="800">
                  <a:latin typeface="メイリオ"/>
                  <a:ea typeface="メイリオ"/>
                </a:rPr>
                <a:t>…事業者の取組</a:t>
              </a:r>
            </a:p>
          </p:txBody>
        </p:sp>
      </p:grpSp>
      <p:grpSp>
        <p:nvGrpSpPr>
          <p:cNvPr id="1220" name="グループ 146"/>
          <p:cNvGrpSpPr/>
          <p:nvPr/>
        </p:nvGrpSpPr>
        <p:grpSpPr>
          <a:xfrm>
            <a:off x="3639344" y="4917615"/>
            <a:ext cx="1508144" cy="215444"/>
            <a:chOff x="148638" y="4896725"/>
            <a:chExt cx="1508144" cy="215444"/>
          </a:xfrm>
        </p:grpSpPr>
        <p:sp>
          <p:nvSpPr>
            <p:cNvPr id="1221" name="図形 139"/>
            <p:cNvSpPr/>
            <p:nvPr/>
          </p:nvSpPr>
          <p:spPr>
            <a:xfrm>
              <a:off x="148638" y="4932000"/>
              <a:ext cx="756000" cy="144000"/>
            </a:xfrm>
            <a:prstGeom prst="homePlate">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800">
                <a:solidFill>
                  <a:schemeClr val="tx1"/>
                </a:solidFill>
                <a:latin typeface="メイリオ"/>
                <a:ea typeface="メイリオ"/>
              </a:endParaRPr>
            </a:p>
          </p:txBody>
        </p:sp>
        <p:sp>
          <p:nvSpPr>
            <p:cNvPr id="1222" name="テキスト 140"/>
            <p:cNvSpPr txBox="1"/>
            <p:nvPr/>
          </p:nvSpPr>
          <p:spPr>
            <a:xfrm>
              <a:off x="864000" y="4896725"/>
              <a:ext cx="792782" cy="215444"/>
            </a:xfrm>
            <a:prstGeom prst="rect">
              <a:avLst/>
            </a:prstGeom>
          </p:spPr>
          <p:txBody>
            <a:bodyPr wrap="square">
              <a:spAutoFit/>
            </a:bodyPr>
            <a:lstStyle/>
            <a:p>
              <a:pPr>
                <a:defRPr lang="ja-JP" altLang="en-US"/>
              </a:pPr>
              <a:r>
                <a:rPr lang="ja-JP" altLang="en-US" sz="800">
                  <a:latin typeface="メイリオ"/>
                  <a:ea typeface="メイリオ"/>
                </a:rPr>
                <a:t>…市民の取組</a:t>
              </a:r>
            </a:p>
          </p:txBody>
        </p:sp>
      </p:grpSp>
      <p:grpSp>
        <p:nvGrpSpPr>
          <p:cNvPr id="1223" name="グループ 110"/>
          <p:cNvGrpSpPr/>
          <p:nvPr/>
        </p:nvGrpSpPr>
        <p:grpSpPr>
          <a:xfrm>
            <a:off x="2052005" y="2618534"/>
            <a:ext cx="4936321" cy="169200"/>
            <a:chOff x="2055966" y="1635750"/>
            <a:chExt cx="3488798" cy="198000"/>
          </a:xfrm>
        </p:grpSpPr>
        <p:grpSp>
          <p:nvGrpSpPr>
            <p:cNvPr id="1224" name="グループ 90"/>
            <p:cNvGrpSpPr/>
            <p:nvPr/>
          </p:nvGrpSpPr>
          <p:grpSpPr>
            <a:xfrm>
              <a:off x="2055966" y="1635750"/>
              <a:ext cx="3488798" cy="198000"/>
              <a:chOff x="2055966" y="2283750"/>
              <a:chExt cx="3488798" cy="144128"/>
            </a:xfrm>
          </p:grpSpPr>
          <p:sp>
            <p:nvSpPr>
              <p:cNvPr id="1225" name="四角形 76"/>
              <p:cNvSpPr/>
              <p:nvPr/>
            </p:nvSpPr>
            <p:spPr>
              <a:xfrm>
                <a:off x="2055966" y="2283750"/>
                <a:ext cx="3166753" cy="144000"/>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800">
                  <a:solidFill>
                    <a:schemeClr val="tx1"/>
                  </a:solidFill>
                  <a:highlight>
                    <a:srgbClr val="C0C0C0"/>
                  </a:highlight>
                  <a:latin typeface="メイリオ"/>
                  <a:ea typeface="メイリオ"/>
                </a:endParaRPr>
              </a:p>
            </p:txBody>
          </p:sp>
          <p:sp>
            <p:nvSpPr>
              <p:cNvPr id="1226" name="四角形 77"/>
              <p:cNvSpPr/>
              <p:nvPr/>
            </p:nvSpPr>
            <p:spPr>
              <a:xfrm>
                <a:off x="5256000" y="2283750"/>
                <a:ext cx="72000" cy="144128"/>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27" name="四角形 78"/>
              <p:cNvSpPr/>
              <p:nvPr/>
            </p:nvSpPr>
            <p:spPr>
              <a:xfrm>
                <a:off x="5364000" y="2283750"/>
                <a:ext cx="54000" cy="144128"/>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28" name="四角形 79"/>
              <p:cNvSpPr/>
              <p:nvPr/>
            </p:nvSpPr>
            <p:spPr>
              <a:xfrm>
                <a:off x="5454000" y="2283750"/>
                <a:ext cx="36000" cy="144128"/>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29" name="四角形 80"/>
              <p:cNvSpPr/>
              <p:nvPr/>
            </p:nvSpPr>
            <p:spPr>
              <a:xfrm>
                <a:off x="5526764" y="2283750"/>
                <a:ext cx="18000" cy="144128"/>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sp>
          <p:nvSpPr>
            <p:cNvPr id="1230" name="テキスト 96"/>
            <p:cNvSpPr txBox="1"/>
            <p:nvPr/>
          </p:nvSpPr>
          <p:spPr>
            <a:xfrm>
              <a:off x="2092208" y="1655107"/>
              <a:ext cx="2136619" cy="155872"/>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防災拠点施設などへの再生可能エネルギー設備設置に関する検討</a:t>
              </a:r>
            </a:p>
          </p:txBody>
        </p:sp>
      </p:grpSp>
      <p:grpSp>
        <p:nvGrpSpPr>
          <p:cNvPr id="1231" name="グループ 118"/>
          <p:cNvGrpSpPr/>
          <p:nvPr/>
        </p:nvGrpSpPr>
        <p:grpSpPr>
          <a:xfrm>
            <a:off x="2056001" y="2195936"/>
            <a:ext cx="5104229" cy="169200"/>
            <a:chOff x="2054931" y="1360106"/>
            <a:chExt cx="5104229" cy="169200"/>
          </a:xfrm>
        </p:grpSpPr>
        <p:sp>
          <p:nvSpPr>
            <p:cNvPr id="1232" name="図形 63"/>
            <p:cNvSpPr/>
            <p:nvPr/>
          </p:nvSpPr>
          <p:spPr>
            <a:xfrm>
              <a:off x="2054931" y="1360106"/>
              <a:ext cx="5104229" cy="1692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33" name="テキスト 95"/>
            <p:cNvSpPr txBox="1"/>
            <p:nvPr/>
          </p:nvSpPr>
          <p:spPr>
            <a:xfrm>
              <a:off x="2106373" y="1378106"/>
              <a:ext cx="2609422" cy="133200"/>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国や県の補助金制度について積極的に周知、啓発を実施</a:t>
              </a:r>
            </a:p>
          </p:txBody>
        </p:sp>
      </p:grpSp>
      <p:grpSp>
        <p:nvGrpSpPr>
          <p:cNvPr id="1234" name="グループ 121"/>
          <p:cNvGrpSpPr/>
          <p:nvPr/>
        </p:nvGrpSpPr>
        <p:grpSpPr>
          <a:xfrm>
            <a:off x="2052005" y="2877806"/>
            <a:ext cx="5104229" cy="198000"/>
            <a:chOff x="2054931" y="1368000"/>
            <a:chExt cx="5104229" cy="198000"/>
          </a:xfrm>
        </p:grpSpPr>
        <p:sp>
          <p:nvSpPr>
            <p:cNvPr id="1235"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36" name="テキスト 95"/>
            <p:cNvSpPr txBox="1"/>
            <p:nvPr/>
          </p:nvSpPr>
          <p:spPr>
            <a:xfrm>
              <a:off x="2106278" y="1387445"/>
              <a:ext cx="1169621"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蓄電池、V2Hの導入促進</a:t>
              </a:r>
            </a:p>
          </p:txBody>
        </p:sp>
      </p:grpSp>
      <p:grpSp>
        <p:nvGrpSpPr>
          <p:cNvPr id="1237" name="グループ 124"/>
          <p:cNvGrpSpPr/>
          <p:nvPr/>
        </p:nvGrpSpPr>
        <p:grpSpPr>
          <a:xfrm>
            <a:off x="2052005" y="3237846"/>
            <a:ext cx="5104229" cy="198000"/>
            <a:chOff x="2054931" y="1368000"/>
            <a:chExt cx="5104229" cy="198000"/>
          </a:xfrm>
        </p:grpSpPr>
        <p:sp>
          <p:nvSpPr>
            <p:cNvPr id="1238"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39" name="テキスト 95"/>
            <p:cNvSpPr txBox="1"/>
            <p:nvPr/>
          </p:nvSpPr>
          <p:spPr>
            <a:xfrm>
              <a:off x="2106483" y="1387445"/>
              <a:ext cx="2286991"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県条例及び市ガイドラインの周知並びに届出受理</a:t>
              </a:r>
            </a:p>
          </p:txBody>
        </p:sp>
      </p:grpSp>
      <p:grpSp>
        <p:nvGrpSpPr>
          <p:cNvPr id="1240" name="グループ 130"/>
          <p:cNvGrpSpPr/>
          <p:nvPr/>
        </p:nvGrpSpPr>
        <p:grpSpPr>
          <a:xfrm>
            <a:off x="2052005" y="4119960"/>
            <a:ext cx="5104229" cy="169200"/>
            <a:chOff x="2054931" y="1372213"/>
            <a:chExt cx="5104229" cy="198000"/>
          </a:xfrm>
        </p:grpSpPr>
        <p:sp>
          <p:nvSpPr>
            <p:cNvPr id="1241" name="図形 63"/>
            <p:cNvSpPr/>
            <p:nvPr/>
          </p:nvSpPr>
          <p:spPr>
            <a:xfrm>
              <a:off x="2054931" y="1372213"/>
              <a:ext cx="5104229" cy="198000"/>
            </a:xfrm>
            <a:prstGeom prst="homePlate">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42" name="テキスト 95"/>
            <p:cNvSpPr txBox="1"/>
            <p:nvPr/>
          </p:nvSpPr>
          <p:spPr>
            <a:xfrm>
              <a:off x="2106210" y="1400400"/>
              <a:ext cx="2390680" cy="133200"/>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オフィス等の建築の際にはZEBを検討及び導入する</a:t>
              </a:r>
            </a:p>
          </p:txBody>
        </p:sp>
      </p:grpSp>
      <p:grpSp>
        <p:nvGrpSpPr>
          <p:cNvPr id="1243" name="グループ 133"/>
          <p:cNvGrpSpPr/>
          <p:nvPr/>
        </p:nvGrpSpPr>
        <p:grpSpPr>
          <a:xfrm>
            <a:off x="2052005" y="4310760"/>
            <a:ext cx="5104229" cy="169202"/>
            <a:chOff x="2054931" y="1428638"/>
            <a:chExt cx="5104229" cy="151400"/>
          </a:xfrm>
        </p:grpSpPr>
        <p:sp>
          <p:nvSpPr>
            <p:cNvPr id="1244" name="図形 63"/>
            <p:cNvSpPr/>
            <p:nvPr/>
          </p:nvSpPr>
          <p:spPr>
            <a:xfrm>
              <a:off x="2054931" y="1428638"/>
              <a:ext cx="5104229" cy="151400"/>
            </a:xfrm>
            <a:prstGeom prst="homePlate">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45" name="テキスト 95"/>
            <p:cNvSpPr txBox="1"/>
            <p:nvPr/>
          </p:nvSpPr>
          <p:spPr>
            <a:xfrm>
              <a:off x="2106571" y="1431859"/>
              <a:ext cx="2390914" cy="133133"/>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住宅等の建築の際にはZEHを検討及び導入する</a:t>
              </a:r>
            </a:p>
          </p:txBody>
        </p:sp>
      </p:grpSp>
      <p:grpSp>
        <p:nvGrpSpPr>
          <p:cNvPr id="1246" name="グループ 136"/>
          <p:cNvGrpSpPr/>
          <p:nvPr/>
        </p:nvGrpSpPr>
        <p:grpSpPr>
          <a:xfrm>
            <a:off x="2056001" y="3932760"/>
            <a:ext cx="5104229" cy="169200"/>
            <a:chOff x="2054931" y="1368000"/>
            <a:chExt cx="5104229" cy="169200"/>
          </a:xfrm>
        </p:grpSpPr>
        <p:sp>
          <p:nvSpPr>
            <p:cNvPr id="1247" name="図形 63"/>
            <p:cNvSpPr/>
            <p:nvPr/>
          </p:nvSpPr>
          <p:spPr>
            <a:xfrm>
              <a:off x="2054931" y="1368000"/>
              <a:ext cx="5104229" cy="1692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48" name="テキスト 95"/>
            <p:cNvSpPr txBox="1"/>
            <p:nvPr/>
          </p:nvSpPr>
          <p:spPr>
            <a:xfrm>
              <a:off x="2106689" y="1387445"/>
              <a:ext cx="2755899" cy="133200"/>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今後建設する公共施設は原則としてZEB Ready以上とする</a:t>
              </a:r>
            </a:p>
          </p:txBody>
        </p:sp>
      </p:grpSp>
      <p:grpSp>
        <p:nvGrpSpPr>
          <p:cNvPr id="1249" name="グループ 293"/>
          <p:cNvGrpSpPr/>
          <p:nvPr/>
        </p:nvGrpSpPr>
        <p:grpSpPr>
          <a:xfrm>
            <a:off x="8158161" y="2877806"/>
            <a:ext cx="725667" cy="906430"/>
            <a:chOff x="8158158" y="1525578"/>
            <a:chExt cx="725667" cy="873392"/>
          </a:xfrm>
        </p:grpSpPr>
        <p:sp>
          <p:nvSpPr>
            <p:cNvPr id="1250" name="四角形 275"/>
            <p:cNvSpPr/>
            <p:nvPr/>
          </p:nvSpPr>
          <p:spPr>
            <a:xfrm>
              <a:off x="8158158" y="1525578"/>
              <a:ext cx="725667" cy="873392"/>
            </a:xfrm>
            <a:prstGeom prst="rect">
              <a:avLst/>
            </a:prstGeom>
            <a:solidFill>
              <a:schemeClr val="bg1"/>
            </a:solidFill>
            <a:ln w="12700" cap="flat" cmpd="sng" algn="ctr">
              <a:solidFill>
                <a:srgbClr val="3F8B7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lang="ja-JP" altLang="en-US"/>
              </a:pPr>
              <a:r>
                <a:rPr lang="ja-JP" altLang="en-US" sz="800" b="1" dirty="0">
                  <a:solidFill>
                    <a:srgbClr val="3F8B76"/>
                  </a:solidFill>
                  <a:latin typeface="メイリオ"/>
                  <a:ea typeface="メイリオ"/>
                </a:rPr>
                <a:t>11</a:t>
              </a:r>
              <a:r>
                <a:rPr lang="ja-JP" altLang="en-US" sz="700" b="1" dirty="0">
                  <a:solidFill>
                    <a:srgbClr val="3F8B76"/>
                  </a:solidFill>
                  <a:latin typeface="メイリオ"/>
                  <a:ea typeface="メイリオ"/>
                </a:rPr>
                <a:t>MW</a:t>
              </a:r>
            </a:p>
            <a:p>
              <a:pPr algn="ctr">
                <a:defRPr lang="ja-JP" altLang="en-US"/>
              </a:pPr>
              <a:r>
                <a:rPr lang="ja-JP" altLang="en-US" sz="700" b="1" dirty="0">
                  <a:solidFill>
                    <a:srgbClr val="3F8B76"/>
                  </a:solidFill>
                  <a:latin typeface="メイリオ"/>
                  <a:ea typeface="メイリオ"/>
                </a:rPr>
                <a:t>5,834t-co2</a:t>
              </a:r>
              <a:endParaRPr lang="ja-JP" altLang="en-US" sz="700" dirty="0">
                <a:solidFill>
                  <a:srgbClr val="3F8B76"/>
                </a:solidFill>
                <a:latin typeface="メイリオ"/>
                <a:ea typeface="メイリオ"/>
              </a:endParaRPr>
            </a:p>
            <a:p>
              <a:pPr algn="ctr">
                <a:defRPr lang="ja-JP" altLang="en-US"/>
              </a:pPr>
              <a:r>
                <a:rPr lang="ja-JP" altLang="en-US" sz="700" dirty="0">
                  <a:solidFill>
                    <a:srgbClr val="3F8B76"/>
                  </a:solidFill>
                  <a:latin typeface="メイリオ"/>
                  <a:ea typeface="メイリオ"/>
                </a:rPr>
                <a:t>太陽光発電</a:t>
              </a:r>
            </a:p>
            <a:p>
              <a:pPr algn="ctr">
                <a:defRPr lang="ja-JP" altLang="en-US"/>
              </a:pPr>
              <a:r>
                <a:rPr lang="ja-JP" altLang="en-US" sz="700" dirty="0">
                  <a:solidFill>
                    <a:srgbClr val="3F8B76"/>
                  </a:solidFill>
                  <a:latin typeface="メイリオ"/>
                  <a:ea typeface="メイリオ"/>
                </a:rPr>
                <a:t>導入目標値</a:t>
              </a:r>
              <a:endParaRPr lang="ja-JP" altLang="en-US" sz="700" b="1" dirty="0">
                <a:solidFill>
                  <a:srgbClr val="3F8B76"/>
                </a:solidFill>
                <a:latin typeface="メイリオ"/>
                <a:ea typeface="メイリオ"/>
              </a:endParaRPr>
            </a:p>
          </p:txBody>
        </p:sp>
      </p:grpSp>
      <p:sp>
        <p:nvSpPr>
          <p:cNvPr id="1252" name="四角形 275"/>
          <p:cNvSpPr/>
          <p:nvPr/>
        </p:nvSpPr>
        <p:spPr>
          <a:xfrm>
            <a:off x="8158162" y="2031690"/>
            <a:ext cx="725667" cy="743581"/>
          </a:xfrm>
          <a:prstGeom prst="rect">
            <a:avLst/>
          </a:prstGeom>
          <a:solidFill>
            <a:schemeClr val="bg1"/>
          </a:solidFill>
          <a:ln w="12700" cap="flat" cmpd="sng" algn="ctr">
            <a:solidFill>
              <a:srgbClr val="3F8B7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lang="ja-JP" altLang="en-US"/>
            </a:pPr>
            <a:r>
              <a:rPr lang="ja-JP" altLang="en-US" sz="800" b="1" dirty="0" smtClean="0">
                <a:solidFill>
                  <a:srgbClr val="3F8B76"/>
                </a:solidFill>
                <a:latin typeface="メイリオ"/>
                <a:ea typeface="メイリオ"/>
              </a:rPr>
              <a:t>５</a:t>
            </a:r>
            <a:r>
              <a:rPr lang="ja-JP" altLang="en-US" sz="700" b="1" dirty="0" smtClean="0">
                <a:solidFill>
                  <a:srgbClr val="3F8B76"/>
                </a:solidFill>
                <a:latin typeface="メイリオ"/>
                <a:ea typeface="メイリオ"/>
              </a:rPr>
              <a:t>件</a:t>
            </a:r>
            <a:endParaRPr lang="en-US" altLang="ja-JP" sz="700" b="1" dirty="0" smtClean="0">
              <a:solidFill>
                <a:srgbClr val="3F8B76"/>
              </a:solidFill>
              <a:latin typeface="メイリオ"/>
              <a:ea typeface="メイリオ"/>
            </a:endParaRPr>
          </a:p>
          <a:p>
            <a:pPr algn="ctr">
              <a:defRPr lang="ja-JP" altLang="en-US"/>
            </a:pPr>
            <a:r>
              <a:rPr lang="ja-JP" altLang="en-US" sz="700" dirty="0" smtClean="0">
                <a:solidFill>
                  <a:srgbClr val="3F8B76"/>
                </a:solidFill>
                <a:latin typeface="メイリオ"/>
                <a:ea typeface="メイリオ"/>
              </a:rPr>
              <a:t>市内</a:t>
            </a:r>
            <a:r>
              <a:rPr lang="ja-JP" altLang="en-US" sz="700" dirty="0">
                <a:solidFill>
                  <a:srgbClr val="3F8B76"/>
                </a:solidFill>
                <a:latin typeface="メイリオ"/>
                <a:ea typeface="メイリオ"/>
              </a:rPr>
              <a:t>公共施設へ</a:t>
            </a:r>
            <a:r>
              <a:rPr lang="ja-JP" altLang="en-US" sz="700" dirty="0" smtClean="0">
                <a:solidFill>
                  <a:srgbClr val="3F8B76"/>
                </a:solidFill>
                <a:latin typeface="メイリオ"/>
                <a:ea typeface="メイリオ"/>
              </a:rPr>
              <a:t>の</a:t>
            </a:r>
            <a:r>
              <a:rPr lang="en-US" altLang="ja-JP" sz="700" dirty="0" smtClean="0">
                <a:solidFill>
                  <a:srgbClr val="3F8B76"/>
                </a:solidFill>
                <a:latin typeface="メイリオ"/>
                <a:ea typeface="メイリオ"/>
              </a:rPr>
              <a:t>PPA</a:t>
            </a:r>
            <a:r>
              <a:rPr lang="ja-JP" altLang="en-US" sz="700" dirty="0" smtClean="0">
                <a:solidFill>
                  <a:srgbClr val="3F8B76"/>
                </a:solidFill>
                <a:latin typeface="メイリオ"/>
                <a:ea typeface="メイリオ"/>
              </a:rPr>
              <a:t>による再エネ導入</a:t>
            </a:r>
            <a:endParaRPr lang="ja-JP" altLang="en-US" sz="600" b="1" dirty="0">
              <a:solidFill>
                <a:srgbClr val="3F8B76"/>
              </a:solidFill>
              <a:latin typeface="メイリオ"/>
              <a:ea typeface="メイリオ"/>
            </a:endParaRPr>
          </a:p>
          <a:p>
            <a:pPr algn="ctr">
              <a:defRPr lang="ja-JP" altLang="en-US"/>
            </a:pPr>
            <a:endParaRPr lang="ja-JP" altLang="en-US" sz="600" dirty="0">
              <a:solidFill>
                <a:srgbClr val="3F8B76"/>
              </a:solidFill>
              <a:latin typeface="メイリオ"/>
              <a:ea typeface="メイリオ"/>
            </a:endParaRPr>
          </a:p>
        </p:txBody>
      </p:sp>
      <p:pic>
        <p:nvPicPr>
          <p:cNvPr id="1254" name="図 298"/>
          <p:cNvPicPr>
            <a:picLocks noChangeAspect="1"/>
          </p:cNvPicPr>
          <p:nvPr/>
        </p:nvPicPr>
        <p:blipFill>
          <a:blip r:embed="rId8"/>
          <a:stretch>
            <a:fillRect/>
          </a:stretch>
        </p:blipFill>
        <p:spPr>
          <a:xfrm>
            <a:off x="8345740" y="3417973"/>
            <a:ext cx="329585" cy="331335"/>
          </a:xfrm>
          <a:prstGeom prst="rect">
            <a:avLst/>
          </a:prstGeom>
        </p:spPr>
      </p:pic>
      <p:sp>
        <p:nvSpPr>
          <p:cNvPr id="1255" name="四角形 295"/>
          <p:cNvSpPr/>
          <p:nvPr/>
        </p:nvSpPr>
        <p:spPr>
          <a:xfrm>
            <a:off x="8158162" y="3834002"/>
            <a:ext cx="725667" cy="981113"/>
          </a:xfrm>
          <a:prstGeom prst="rect">
            <a:avLst/>
          </a:prstGeom>
          <a:solidFill>
            <a:schemeClr val="bg1"/>
          </a:solidFill>
          <a:ln w="12700" cap="flat" cmpd="sng" algn="ctr">
            <a:solidFill>
              <a:srgbClr val="3F8B7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lang="ja-JP" altLang="en-US"/>
            </a:pPr>
            <a:r>
              <a:rPr lang="en-US" altLang="ja-JP" sz="800" b="1" dirty="0">
                <a:solidFill>
                  <a:srgbClr val="3F8B76"/>
                </a:solidFill>
                <a:latin typeface="メイリオ"/>
                <a:ea typeface="メイリオ"/>
              </a:rPr>
              <a:t>25</a:t>
            </a:r>
            <a:r>
              <a:rPr lang="ja-JP" altLang="en-US" sz="700" b="1" dirty="0" smtClean="0">
                <a:solidFill>
                  <a:srgbClr val="3F8B76"/>
                </a:solidFill>
                <a:latin typeface="メイリオ"/>
                <a:ea typeface="メイリオ"/>
              </a:rPr>
              <a:t>件</a:t>
            </a:r>
            <a:endParaRPr lang="en-US" altLang="ja-JP" sz="700" b="1" dirty="0" smtClean="0">
              <a:solidFill>
                <a:srgbClr val="3F8B76"/>
              </a:solidFill>
              <a:latin typeface="メイリオ"/>
              <a:ea typeface="メイリオ"/>
            </a:endParaRPr>
          </a:p>
          <a:p>
            <a:pPr algn="ctr">
              <a:defRPr lang="ja-JP" altLang="en-US"/>
            </a:pPr>
            <a:r>
              <a:rPr lang="ja-JP" altLang="en-US" sz="650" dirty="0" smtClean="0">
                <a:solidFill>
                  <a:srgbClr val="3F8B76"/>
                </a:solidFill>
                <a:latin typeface="メイリオ"/>
                <a:ea typeface="メイリオ"/>
              </a:rPr>
              <a:t>新築時の</a:t>
            </a:r>
            <a:r>
              <a:rPr lang="en-US" altLang="ja-JP" sz="650" dirty="0" smtClean="0">
                <a:solidFill>
                  <a:srgbClr val="3F8B76"/>
                </a:solidFill>
                <a:latin typeface="メイリオ"/>
                <a:ea typeface="メイリオ"/>
              </a:rPr>
              <a:t>ZEH</a:t>
            </a:r>
            <a:r>
              <a:rPr lang="ja-JP" altLang="en-US" sz="650" dirty="0" smtClean="0">
                <a:solidFill>
                  <a:srgbClr val="3F8B76"/>
                </a:solidFill>
                <a:latin typeface="メイリオ"/>
                <a:ea typeface="メイリオ"/>
              </a:rPr>
              <a:t>・</a:t>
            </a:r>
            <a:r>
              <a:rPr lang="en-US" altLang="ja-JP" sz="650" dirty="0" smtClean="0">
                <a:solidFill>
                  <a:srgbClr val="3F8B76"/>
                </a:solidFill>
                <a:latin typeface="メイリオ"/>
                <a:ea typeface="メイリオ"/>
              </a:rPr>
              <a:t>ZEB</a:t>
            </a:r>
          </a:p>
          <a:p>
            <a:pPr algn="ctr">
              <a:defRPr lang="ja-JP" altLang="en-US"/>
            </a:pPr>
            <a:r>
              <a:rPr lang="ja-JP" altLang="en-US" sz="650" dirty="0" smtClean="0">
                <a:solidFill>
                  <a:srgbClr val="3F8B76"/>
                </a:solidFill>
                <a:latin typeface="メイリオ"/>
                <a:ea typeface="メイリオ"/>
              </a:rPr>
              <a:t>比率</a:t>
            </a:r>
            <a:r>
              <a:rPr lang="en-US" altLang="ja-JP" sz="650" dirty="0" smtClean="0">
                <a:solidFill>
                  <a:srgbClr val="3F8B76"/>
                </a:solidFill>
                <a:latin typeface="メイリオ"/>
                <a:ea typeface="メイリオ"/>
              </a:rPr>
              <a:t>100</a:t>
            </a:r>
            <a:r>
              <a:rPr lang="ja-JP" altLang="en-US" sz="650" dirty="0" smtClean="0">
                <a:solidFill>
                  <a:srgbClr val="3F8B76"/>
                </a:solidFill>
                <a:latin typeface="メイリオ"/>
                <a:ea typeface="メイリオ"/>
              </a:rPr>
              <a:t>％を目指した</a:t>
            </a:r>
            <a:r>
              <a:rPr lang="en-US" altLang="ja-JP" sz="650" dirty="0" smtClean="0">
                <a:solidFill>
                  <a:srgbClr val="3F8B76"/>
                </a:solidFill>
                <a:latin typeface="メイリオ"/>
                <a:ea typeface="メイリオ"/>
              </a:rPr>
              <a:t>HP</a:t>
            </a:r>
            <a:r>
              <a:rPr lang="ja-JP" altLang="en-US" sz="650" dirty="0" smtClean="0">
                <a:solidFill>
                  <a:srgbClr val="3F8B76"/>
                </a:solidFill>
                <a:latin typeface="メイリオ"/>
                <a:ea typeface="メイリオ"/>
              </a:rPr>
              <a:t>や広報での</a:t>
            </a:r>
            <a:endParaRPr lang="en-US" altLang="ja-JP" sz="650" dirty="0" smtClean="0">
              <a:solidFill>
                <a:srgbClr val="3F8B76"/>
              </a:solidFill>
              <a:latin typeface="メイリオ"/>
              <a:ea typeface="メイリオ"/>
            </a:endParaRPr>
          </a:p>
          <a:p>
            <a:pPr algn="ctr">
              <a:defRPr lang="ja-JP" altLang="en-US"/>
            </a:pPr>
            <a:r>
              <a:rPr lang="ja-JP" altLang="en-US" sz="650" dirty="0">
                <a:solidFill>
                  <a:srgbClr val="3F8B76"/>
                </a:solidFill>
                <a:latin typeface="メイリオ"/>
                <a:ea typeface="メイリオ"/>
              </a:rPr>
              <a:t>周知</a:t>
            </a:r>
            <a:r>
              <a:rPr lang="ja-JP" altLang="en-US" sz="650" dirty="0" smtClean="0">
                <a:solidFill>
                  <a:srgbClr val="3F8B76"/>
                </a:solidFill>
                <a:latin typeface="メイリオ"/>
                <a:ea typeface="メイリオ"/>
              </a:rPr>
              <a:t>啓発活動</a:t>
            </a:r>
            <a:endParaRPr lang="ja-JP" altLang="en-US" sz="650" dirty="0">
              <a:solidFill>
                <a:srgbClr val="3F8B76"/>
              </a:solidFill>
              <a:latin typeface="メイリオ"/>
              <a:ea typeface="メイリオ"/>
            </a:endParaRPr>
          </a:p>
          <a:p>
            <a:pPr algn="ctr">
              <a:defRPr lang="ja-JP" altLang="en-US"/>
            </a:pPr>
            <a:endParaRPr lang="ja-JP" altLang="en-US" sz="600" dirty="0">
              <a:solidFill>
                <a:srgbClr val="3F8B76"/>
              </a:solidFill>
              <a:latin typeface="メイリオ"/>
              <a:ea typeface="メイリオ"/>
            </a:endParaRPr>
          </a:p>
        </p:txBody>
      </p:sp>
      <p:pic>
        <p:nvPicPr>
          <p:cNvPr id="1256" name="図 296"/>
          <p:cNvPicPr>
            <a:picLocks noChangeAspect="1"/>
          </p:cNvPicPr>
          <p:nvPr/>
        </p:nvPicPr>
        <p:blipFill>
          <a:blip r:embed="rId9"/>
          <a:stretch>
            <a:fillRect/>
          </a:stretch>
        </p:blipFill>
        <p:spPr>
          <a:xfrm>
            <a:off x="8412162" y="4603668"/>
            <a:ext cx="244685" cy="198001"/>
          </a:xfrm>
          <a:prstGeom prst="rect">
            <a:avLst/>
          </a:prstGeom>
        </p:spPr>
      </p:pic>
      <p:sp>
        <p:nvSpPr>
          <p:cNvPr id="1257" name="テキスト 320"/>
          <p:cNvSpPr txBox="1"/>
          <p:nvPr/>
        </p:nvSpPr>
        <p:spPr>
          <a:xfrm>
            <a:off x="8820001" y="4878586"/>
            <a:ext cx="216426" cy="261610"/>
          </a:xfrm>
          <a:prstGeom prst="rect">
            <a:avLst/>
          </a:prstGeom>
        </p:spPr>
        <p:txBody>
          <a:bodyPr wrap="square">
            <a:spAutoFit/>
          </a:bodyPr>
          <a:lstStyle/>
          <a:p>
            <a:pPr>
              <a:defRPr lang="ja-JP" altLang="en-US"/>
            </a:pPr>
            <a:r>
              <a:rPr lang="en-US" altLang="ja-JP" sz="1100" dirty="0">
                <a:latin typeface="メイリオ"/>
                <a:ea typeface="メイリオ"/>
              </a:rPr>
              <a:t>9</a:t>
            </a:r>
            <a:endParaRPr lang="ja-JP" altLang="en-US" sz="1100" dirty="0">
              <a:latin typeface="メイリオ"/>
              <a:ea typeface="メイリオ"/>
            </a:endParaRPr>
          </a:p>
        </p:txBody>
      </p:sp>
      <p:grpSp>
        <p:nvGrpSpPr>
          <p:cNvPr id="1258" name="グループ 313"/>
          <p:cNvGrpSpPr/>
          <p:nvPr/>
        </p:nvGrpSpPr>
        <p:grpSpPr>
          <a:xfrm>
            <a:off x="2055999" y="4605998"/>
            <a:ext cx="5104229" cy="198000"/>
            <a:chOff x="2054931" y="1368000"/>
            <a:chExt cx="5104229" cy="198000"/>
          </a:xfrm>
        </p:grpSpPr>
        <p:sp>
          <p:nvSpPr>
            <p:cNvPr id="1259"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60" name="テキスト 95"/>
            <p:cNvSpPr txBox="1"/>
            <p:nvPr/>
          </p:nvSpPr>
          <p:spPr>
            <a:xfrm>
              <a:off x="2107313" y="1387445"/>
              <a:ext cx="2389753" cy="159111"/>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再生可能エネルギー由来の電力の調達に関する検討</a:t>
              </a:r>
            </a:p>
          </p:txBody>
        </p:sp>
      </p:grpSp>
      <p:grpSp>
        <p:nvGrpSpPr>
          <p:cNvPr id="1261" name="グループ 334"/>
          <p:cNvGrpSpPr/>
          <p:nvPr/>
        </p:nvGrpSpPr>
        <p:grpSpPr>
          <a:xfrm>
            <a:off x="2055998" y="1995686"/>
            <a:ext cx="5076300" cy="169200"/>
            <a:chOff x="2045662" y="1359287"/>
            <a:chExt cx="5076300" cy="200087"/>
          </a:xfrm>
        </p:grpSpPr>
        <p:sp>
          <p:nvSpPr>
            <p:cNvPr id="1262" name="図形 328"/>
            <p:cNvSpPr/>
            <p:nvPr/>
          </p:nvSpPr>
          <p:spPr>
            <a:xfrm>
              <a:off x="5108060"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63" name="図形 329"/>
            <p:cNvSpPr/>
            <p:nvPr/>
          </p:nvSpPr>
          <p:spPr>
            <a:xfrm>
              <a:off x="5396824"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64" name="図形 330"/>
            <p:cNvSpPr/>
            <p:nvPr/>
          </p:nvSpPr>
          <p:spPr>
            <a:xfrm>
              <a:off x="5684775"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nvGrpSpPr>
            <p:cNvPr id="1265" name="グループ 229"/>
            <p:cNvGrpSpPr/>
            <p:nvPr/>
          </p:nvGrpSpPr>
          <p:grpSpPr>
            <a:xfrm>
              <a:off x="2045662" y="1359774"/>
              <a:ext cx="3335035" cy="198000"/>
              <a:chOff x="2055478" y="1368000"/>
              <a:chExt cx="4298683" cy="198000"/>
            </a:xfrm>
          </p:grpSpPr>
          <p:sp>
            <p:nvSpPr>
              <p:cNvPr id="1266" name="図形 63"/>
              <p:cNvSpPr/>
              <p:nvPr/>
            </p:nvSpPr>
            <p:spPr>
              <a:xfrm>
                <a:off x="2055478" y="1368000"/>
                <a:ext cx="3845764"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67" name="テキスト 95"/>
              <p:cNvSpPr txBox="1"/>
              <p:nvPr/>
            </p:nvSpPr>
            <p:spPr>
              <a:xfrm>
                <a:off x="2099370" y="1387201"/>
                <a:ext cx="4254791" cy="159111"/>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住宅用再エネ設備等導入補助金の交付による太陽光発電の普及促進継続</a:t>
                </a:r>
              </a:p>
            </p:txBody>
          </p:sp>
        </p:grpSp>
        <p:sp>
          <p:nvSpPr>
            <p:cNvPr id="1268" name="図形 286"/>
            <p:cNvSpPr/>
            <p:nvPr/>
          </p:nvSpPr>
          <p:spPr>
            <a:xfrm>
              <a:off x="5970109"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69" name="図形 287"/>
            <p:cNvSpPr/>
            <p:nvPr/>
          </p:nvSpPr>
          <p:spPr>
            <a:xfrm>
              <a:off x="6258060" y="13608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70" name="図形 288"/>
            <p:cNvSpPr/>
            <p:nvPr/>
          </p:nvSpPr>
          <p:spPr>
            <a:xfrm>
              <a:off x="6546060"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71" name="図形 331"/>
            <p:cNvSpPr/>
            <p:nvPr/>
          </p:nvSpPr>
          <p:spPr>
            <a:xfrm>
              <a:off x="6834011" y="13592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grpSp>
        <p:nvGrpSpPr>
          <p:cNvPr id="1272" name="グループ 336"/>
          <p:cNvGrpSpPr/>
          <p:nvPr/>
        </p:nvGrpSpPr>
        <p:grpSpPr>
          <a:xfrm>
            <a:off x="2052002" y="2427734"/>
            <a:ext cx="5076300" cy="169200"/>
            <a:chOff x="2045662" y="1359287"/>
            <a:chExt cx="5076300" cy="200087"/>
          </a:xfrm>
        </p:grpSpPr>
        <p:sp>
          <p:nvSpPr>
            <p:cNvPr id="1273" name="図形 328"/>
            <p:cNvSpPr/>
            <p:nvPr/>
          </p:nvSpPr>
          <p:spPr>
            <a:xfrm>
              <a:off x="5108060"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74" name="図形 329"/>
            <p:cNvSpPr/>
            <p:nvPr/>
          </p:nvSpPr>
          <p:spPr>
            <a:xfrm>
              <a:off x="5396824"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75" name="図形 330"/>
            <p:cNvSpPr/>
            <p:nvPr/>
          </p:nvSpPr>
          <p:spPr>
            <a:xfrm>
              <a:off x="5684775"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nvGrpSpPr>
            <p:cNvPr id="1276" name="グループ 229"/>
            <p:cNvGrpSpPr/>
            <p:nvPr/>
          </p:nvGrpSpPr>
          <p:grpSpPr>
            <a:xfrm>
              <a:off x="2045662" y="1359774"/>
              <a:ext cx="2983648" cy="198000"/>
              <a:chOff x="2055478" y="1368000"/>
              <a:chExt cx="3845764" cy="198000"/>
            </a:xfrm>
          </p:grpSpPr>
          <p:sp>
            <p:nvSpPr>
              <p:cNvPr id="1277" name="図形 63"/>
              <p:cNvSpPr/>
              <p:nvPr/>
            </p:nvSpPr>
            <p:spPr>
              <a:xfrm>
                <a:off x="2055478" y="1368000"/>
                <a:ext cx="3845764"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78" name="テキスト 95"/>
              <p:cNvSpPr txBox="1"/>
              <p:nvPr/>
            </p:nvSpPr>
            <p:spPr>
              <a:xfrm>
                <a:off x="2128144" y="1380223"/>
                <a:ext cx="2830108" cy="157515"/>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設置可能な公共施設への太陽光発電設備の導入</a:t>
                </a:r>
              </a:p>
            </p:txBody>
          </p:sp>
        </p:grpSp>
        <p:sp>
          <p:nvSpPr>
            <p:cNvPr id="1279" name="図形 286"/>
            <p:cNvSpPr/>
            <p:nvPr/>
          </p:nvSpPr>
          <p:spPr>
            <a:xfrm>
              <a:off x="5970109"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80" name="図形 287"/>
            <p:cNvSpPr/>
            <p:nvPr/>
          </p:nvSpPr>
          <p:spPr>
            <a:xfrm>
              <a:off x="6258060" y="13608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81" name="図形 288"/>
            <p:cNvSpPr/>
            <p:nvPr/>
          </p:nvSpPr>
          <p:spPr>
            <a:xfrm>
              <a:off x="6546060" y="13600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282" name="図形 331"/>
            <p:cNvSpPr/>
            <p:nvPr/>
          </p:nvSpPr>
          <p:spPr>
            <a:xfrm>
              <a:off x="6834011" y="1359287"/>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grpSp>
        <p:nvGrpSpPr>
          <p:cNvPr id="1283" name="グループ 347"/>
          <p:cNvGrpSpPr/>
          <p:nvPr/>
        </p:nvGrpSpPr>
        <p:grpSpPr>
          <a:xfrm>
            <a:off x="2056002" y="3597886"/>
            <a:ext cx="5104229" cy="198000"/>
            <a:chOff x="2054931" y="1368000"/>
            <a:chExt cx="5104229" cy="198000"/>
          </a:xfrm>
        </p:grpSpPr>
        <p:sp>
          <p:nvSpPr>
            <p:cNvPr id="1284"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285" name="テキスト 95"/>
            <p:cNvSpPr txBox="1"/>
            <p:nvPr/>
          </p:nvSpPr>
          <p:spPr>
            <a:xfrm>
              <a:off x="2105967" y="1387445"/>
              <a:ext cx="3363575"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政策や技術革新を踏まえた、主要となるエネルギーの情報収集及び研究</a:t>
              </a:r>
            </a:p>
          </p:txBody>
        </p:sp>
      </p:grpSp>
      <p:graphicFrame>
        <p:nvGraphicFramePr>
          <p:cNvPr id="1497" name="四角形 337"/>
          <p:cNvGraphicFramePr>
            <a:graphicFrameLocks noGrp="1"/>
          </p:cNvGraphicFramePr>
          <p:nvPr>
            <p:extLst>
              <p:ext uri="{D42A27DB-BD31-4B8C-83A1-F6EECF244321}">
                <p14:modId xmlns:p14="http://schemas.microsoft.com/office/powerpoint/2010/main" val="2560639957"/>
              </p:ext>
            </p:extLst>
          </p:nvPr>
        </p:nvGraphicFramePr>
        <p:xfrm>
          <a:off x="144003" y="1152000"/>
          <a:ext cx="7933328" cy="720000"/>
        </p:xfrm>
        <a:graphic>
          <a:graphicData uri="http://schemas.openxmlformats.org/drawingml/2006/table">
            <a:tbl>
              <a:tblPr firstRow="1" bandRow="1">
                <a:tableStyleId>{5C22544A-7EE6-4342-B048-85BDC9FD1C3A}</a:tableStyleId>
              </a:tblPr>
              <a:tblGrid>
                <a:gridCol w="991666">
                  <a:extLst>
                    <a:ext uri="{9D8B030D-6E8A-4147-A177-3AD203B41FA5}">
                      <a16:colId xmlns:a16="http://schemas.microsoft.com/office/drawing/2014/main" val="20000"/>
                    </a:ext>
                  </a:extLst>
                </a:gridCol>
                <a:gridCol w="902682">
                  <a:extLst>
                    <a:ext uri="{9D8B030D-6E8A-4147-A177-3AD203B41FA5}">
                      <a16:colId xmlns:a16="http://schemas.microsoft.com/office/drawing/2014/main" val="20001"/>
                    </a:ext>
                  </a:extLst>
                </a:gridCol>
                <a:gridCol w="1063228">
                  <a:extLst>
                    <a:ext uri="{9D8B030D-6E8A-4147-A177-3AD203B41FA5}">
                      <a16:colId xmlns:a16="http://schemas.microsoft.com/office/drawing/2014/main" val="20002"/>
                    </a:ext>
                  </a:extLst>
                </a:gridCol>
                <a:gridCol w="985242">
                  <a:extLst>
                    <a:ext uri="{9D8B030D-6E8A-4147-A177-3AD203B41FA5}">
                      <a16:colId xmlns:a16="http://schemas.microsoft.com/office/drawing/2014/main" val="20003"/>
                    </a:ext>
                  </a:extLst>
                </a:gridCol>
                <a:gridCol w="958453">
                  <a:extLst>
                    <a:ext uri="{9D8B030D-6E8A-4147-A177-3AD203B41FA5}">
                      <a16:colId xmlns:a16="http://schemas.microsoft.com/office/drawing/2014/main" val="20004"/>
                    </a:ext>
                  </a:extLst>
                </a:gridCol>
                <a:gridCol w="1015008">
                  <a:extLst>
                    <a:ext uri="{9D8B030D-6E8A-4147-A177-3AD203B41FA5}">
                      <a16:colId xmlns:a16="http://schemas.microsoft.com/office/drawing/2014/main" val="20005"/>
                    </a:ext>
                  </a:extLst>
                </a:gridCol>
                <a:gridCol w="997148">
                  <a:extLst>
                    <a:ext uri="{9D8B030D-6E8A-4147-A177-3AD203B41FA5}">
                      <a16:colId xmlns:a16="http://schemas.microsoft.com/office/drawing/2014/main" val="20006"/>
                    </a:ext>
                  </a:extLst>
                </a:gridCol>
                <a:gridCol w="1019901">
                  <a:extLst>
                    <a:ext uri="{9D8B030D-6E8A-4147-A177-3AD203B41FA5}">
                      <a16:colId xmlns:a16="http://schemas.microsoft.com/office/drawing/2014/main" val="20007"/>
                    </a:ext>
                  </a:extLst>
                </a:gridCol>
              </a:tblGrid>
              <a:tr h="221061">
                <a:tc>
                  <a:txBody>
                    <a:bodyPr/>
                    <a:lstStyle/>
                    <a:p>
                      <a:pPr algn="ctr"/>
                      <a:r>
                        <a:rPr lang="ja-JP" altLang="en-US" sz="1100" dirty="0">
                          <a:solidFill>
                            <a:srgbClr val="3F8B76"/>
                          </a:solidFill>
                          <a:latin typeface="メイリオ"/>
                          <a:ea typeface="メイリオ"/>
                        </a:rPr>
                        <a:t>2013</a:t>
                      </a:r>
                      <a:endParaRPr sz="11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endParaRPr sz="11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2025</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2026</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2027</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2028</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2029</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2030</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extLst>
                  <a:ext uri="{0D108BD9-81ED-4DB2-BD59-A6C34878D82A}">
                    <a16:rowId xmlns:a16="http://schemas.microsoft.com/office/drawing/2014/main" val="10000"/>
                  </a:ext>
                </a:extLst>
              </a:tr>
              <a:tr h="498939">
                <a:tc>
                  <a:txBody>
                    <a:bodyPr/>
                    <a:lstStyle/>
                    <a:p>
                      <a:pPr algn="ctr"/>
                      <a:r>
                        <a:rPr kumimoji="1" lang="ja-JP" altLang="en-US" sz="200" dirty="0">
                          <a:solidFill>
                            <a:schemeClr val="bg1"/>
                          </a:solidFill>
                        </a:rPr>
                        <a:t>こ</a:t>
                      </a:r>
                      <a:endParaRPr sz="200" dirty="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dirty="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dirty="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dirty="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2" name="正方形/長方形 1"/>
          <p:cNvSpPr/>
          <p:nvPr/>
        </p:nvSpPr>
        <p:spPr>
          <a:xfrm>
            <a:off x="7158228" y="1492323"/>
            <a:ext cx="804148" cy="380370"/>
          </a:xfrm>
          <a:prstGeom prst="rect">
            <a:avLst/>
          </a:prstGeom>
          <a:solidFill>
            <a:srgbClr val="68BA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100" b="1" dirty="0">
                <a:latin typeface="メイリオ" panose="020B0604030504040204" pitchFamily="50" charset="-128"/>
                <a:ea typeface="メイリオ" panose="020B0604030504040204" pitchFamily="50" charset="-128"/>
              </a:rPr>
              <a:t>6,664</a:t>
            </a:r>
          </a:p>
          <a:p>
            <a:pPr algn="ctr"/>
            <a:r>
              <a:rPr lang="en-US" altLang="ja-JP" sz="900" b="1" dirty="0">
                <a:latin typeface="メイリオ" panose="020B0604030504040204" pitchFamily="50" charset="-128"/>
                <a:ea typeface="メイリオ" panose="020B0604030504040204" pitchFamily="50" charset="-128"/>
              </a:rPr>
              <a:t>t-co2</a:t>
            </a:r>
            <a:endParaRPr lang="ja-JP" altLang="en-US" sz="900" b="1" dirty="0">
              <a:latin typeface="メイリオ" panose="020B0604030504040204" pitchFamily="50" charset="-128"/>
              <a:ea typeface="メイリオ" panose="020B0604030504040204" pitchFamily="50" charset="-128"/>
            </a:endParaRPr>
          </a:p>
        </p:txBody>
      </p:sp>
      <p:cxnSp>
        <p:nvCxnSpPr>
          <p:cNvPr id="4" name="直線矢印コネクタ 3"/>
          <p:cNvCxnSpPr/>
          <p:nvPr/>
        </p:nvCxnSpPr>
        <p:spPr>
          <a:xfrm flipV="1">
            <a:off x="1115618" y="1489802"/>
            <a:ext cx="6040614" cy="358258"/>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6" name="テキスト ボックス 85"/>
          <p:cNvSpPr txBox="1"/>
          <p:nvPr/>
        </p:nvSpPr>
        <p:spPr>
          <a:xfrm>
            <a:off x="8114623" y="1242098"/>
            <a:ext cx="903592" cy="715581"/>
          </a:xfrm>
          <a:prstGeom prst="rect">
            <a:avLst/>
          </a:prstGeom>
          <a:noFill/>
        </p:spPr>
        <p:txBody>
          <a:bodyPr wrap="square" rtlCol="0">
            <a:spAutoFit/>
          </a:bodyPr>
          <a:lstStyle/>
          <a:p>
            <a:r>
              <a:rPr lang="ja-JP" altLang="en-US" sz="1000" dirty="0">
                <a:solidFill>
                  <a:srgbClr val="3F8B76"/>
                </a:solidFill>
                <a:latin typeface="メイリオ"/>
                <a:ea typeface="メイリオ"/>
              </a:rPr>
              <a:t>再エネ導入による</a:t>
            </a:r>
            <a:endParaRPr lang="en-US" altLang="ja-JP" sz="1000" dirty="0">
              <a:solidFill>
                <a:srgbClr val="3F8B76"/>
              </a:solidFill>
              <a:latin typeface="メイリオ"/>
              <a:ea typeface="メイリオ"/>
            </a:endParaRPr>
          </a:p>
          <a:p>
            <a:r>
              <a:rPr lang="ja-JP" altLang="en-US" sz="1000" dirty="0">
                <a:solidFill>
                  <a:srgbClr val="3F8B76"/>
                </a:solidFill>
                <a:latin typeface="メイリオ"/>
                <a:ea typeface="メイリオ"/>
              </a:rPr>
              <a:t>削減効果</a:t>
            </a:r>
            <a:endParaRPr lang="en-US" altLang="ja-JP" sz="1000" dirty="0">
              <a:solidFill>
                <a:srgbClr val="3F8B76"/>
              </a:solidFill>
              <a:latin typeface="メイリオ"/>
              <a:ea typeface="メイリオ"/>
            </a:endParaRPr>
          </a:p>
          <a:p>
            <a:r>
              <a:rPr lang="ja-JP" altLang="en-US" sz="1050" b="1" dirty="0">
                <a:solidFill>
                  <a:srgbClr val="FF0000"/>
                </a:solidFill>
                <a:latin typeface="メイリオ"/>
                <a:ea typeface="メイリオ"/>
              </a:rPr>
              <a:t>△</a:t>
            </a:r>
            <a:r>
              <a:rPr lang="en-US" altLang="ja-JP" sz="1050" b="1" dirty="0">
                <a:solidFill>
                  <a:srgbClr val="FF0000"/>
                </a:solidFill>
                <a:latin typeface="メイリオ"/>
                <a:ea typeface="メイリオ"/>
              </a:rPr>
              <a:t>6,664t</a:t>
            </a:r>
            <a:endParaRPr lang="ja-JP" altLang="en-US" sz="2400" b="1" dirty="0">
              <a:solidFill>
                <a:srgbClr val="FF0000"/>
              </a:solidFill>
              <a:latin typeface="メイリオ"/>
              <a:ea typeface="メイリオ"/>
            </a:endParaRPr>
          </a:p>
        </p:txBody>
      </p:sp>
      <p:pic>
        <p:nvPicPr>
          <p:cNvPr id="3" name="図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79950" y="2499742"/>
            <a:ext cx="286001" cy="28600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87" name="図表 171"/>
          <p:cNvGraphicFramePr/>
          <p:nvPr/>
        </p:nvGraphicFramePr>
        <p:xfrm>
          <a:off x="1980000" y="-11722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89" name="四角形 87"/>
          <p:cNvSpPr>
            <a:spLocks noGrp="1"/>
          </p:cNvSpPr>
          <p:nvPr>
            <p:ph type="title"/>
          </p:nvPr>
        </p:nvSpPr>
        <p:spPr>
          <a:xfrm>
            <a:off x="0" y="0"/>
            <a:ext cx="9144000"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基本方針２：省エネルギーの推進</a:t>
            </a:r>
          </a:p>
        </p:txBody>
      </p:sp>
      <p:graphicFrame>
        <p:nvGraphicFramePr>
          <p:cNvPr id="1290" name="四角形 385"/>
          <p:cNvGraphicFramePr>
            <a:graphicFrameLocks noGrp="1"/>
          </p:cNvGraphicFramePr>
          <p:nvPr>
            <p:extLst>
              <p:ext uri="{D42A27DB-BD31-4B8C-83A1-F6EECF244321}">
                <p14:modId xmlns:p14="http://schemas.microsoft.com/office/powerpoint/2010/main" val="1058550937"/>
              </p:ext>
            </p:extLst>
          </p:nvPr>
        </p:nvGraphicFramePr>
        <p:xfrm>
          <a:off x="144002" y="1957676"/>
          <a:ext cx="8855998" cy="2988057"/>
        </p:xfrm>
        <a:graphic>
          <a:graphicData uri="http://schemas.openxmlformats.org/drawingml/2006/table">
            <a:tbl>
              <a:tblPr firstRow="1" bandRow="1">
                <a:tableStyleId>{5C22544A-7EE6-4342-B048-85BDC9FD1C3A}</a:tableStyleId>
              </a:tblPr>
              <a:tblGrid>
                <a:gridCol w="1860501">
                  <a:extLst>
                    <a:ext uri="{9D8B030D-6E8A-4147-A177-3AD203B41FA5}">
                      <a16:colId xmlns:a16="http://schemas.microsoft.com/office/drawing/2014/main" val="20000"/>
                    </a:ext>
                  </a:extLst>
                </a:gridCol>
                <a:gridCol w="1095372">
                  <a:extLst>
                    <a:ext uri="{9D8B030D-6E8A-4147-A177-3AD203B41FA5}">
                      <a16:colId xmlns:a16="http://schemas.microsoft.com/office/drawing/2014/main" val="20001"/>
                    </a:ext>
                  </a:extLst>
                </a:gridCol>
                <a:gridCol w="976825">
                  <a:extLst>
                    <a:ext uri="{9D8B030D-6E8A-4147-A177-3AD203B41FA5}">
                      <a16:colId xmlns:a16="http://schemas.microsoft.com/office/drawing/2014/main" val="20002"/>
                    </a:ext>
                  </a:extLst>
                </a:gridCol>
                <a:gridCol w="959925">
                  <a:extLst>
                    <a:ext uri="{9D8B030D-6E8A-4147-A177-3AD203B41FA5}">
                      <a16:colId xmlns:a16="http://schemas.microsoft.com/office/drawing/2014/main" val="20003"/>
                    </a:ext>
                  </a:extLst>
                </a:gridCol>
                <a:gridCol w="1023938">
                  <a:extLst>
                    <a:ext uri="{9D8B030D-6E8A-4147-A177-3AD203B41FA5}">
                      <a16:colId xmlns:a16="http://schemas.microsoft.com/office/drawing/2014/main" val="20004"/>
                    </a:ext>
                  </a:extLst>
                </a:gridCol>
                <a:gridCol w="1008062">
                  <a:extLst>
                    <a:ext uri="{9D8B030D-6E8A-4147-A177-3AD203B41FA5}">
                      <a16:colId xmlns:a16="http://schemas.microsoft.com/office/drawing/2014/main" val="20005"/>
                    </a:ext>
                  </a:extLst>
                </a:gridCol>
                <a:gridCol w="992188">
                  <a:extLst>
                    <a:ext uri="{9D8B030D-6E8A-4147-A177-3AD203B41FA5}">
                      <a16:colId xmlns:a16="http://schemas.microsoft.com/office/drawing/2014/main" val="20006"/>
                    </a:ext>
                  </a:extLst>
                </a:gridCol>
                <a:gridCol w="939187">
                  <a:extLst>
                    <a:ext uri="{9D8B030D-6E8A-4147-A177-3AD203B41FA5}">
                      <a16:colId xmlns:a16="http://schemas.microsoft.com/office/drawing/2014/main" val="20007"/>
                    </a:ext>
                  </a:extLst>
                </a:gridCol>
              </a:tblGrid>
              <a:tr h="1226143">
                <a:tc>
                  <a:txBody>
                    <a:bodyPr/>
                    <a:lstStyle/>
                    <a:p>
                      <a:r>
                        <a:rPr kumimoji="1" lang="ja-JP" altLang="en-US" sz="800" b="0" dirty="0">
                          <a:solidFill>
                            <a:schemeClr val="tx1"/>
                          </a:solidFill>
                          <a:latin typeface="メイリオ"/>
                          <a:ea typeface="メイリオ"/>
                        </a:rPr>
                        <a:t>省エネルギーの推進</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0"/>
                  </a:ext>
                </a:extLst>
              </a:tr>
              <a:tr h="612068">
                <a:tc>
                  <a:txBody>
                    <a:bodyPr/>
                    <a:lstStyle/>
                    <a:p>
                      <a:r>
                        <a:rPr kumimoji="1" lang="ja-JP" altLang="en-US" sz="900" b="0" dirty="0">
                          <a:solidFill>
                            <a:schemeClr val="tx1"/>
                          </a:solidFill>
                          <a:latin typeface="メイリオ"/>
                          <a:ea typeface="メイリオ"/>
                        </a:rPr>
                        <a:t>エネルギーの「見える化」推進</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1"/>
                  </a:ext>
                </a:extLst>
              </a:tr>
              <a:tr h="432048">
                <a:tc>
                  <a:txBody>
                    <a:bodyPr/>
                    <a:lstStyle/>
                    <a:p>
                      <a:r>
                        <a:rPr kumimoji="1" lang="ja-JP" altLang="en-US" sz="900" b="0" dirty="0">
                          <a:solidFill>
                            <a:schemeClr val="tx1"/>
                          </a:solidFill>
                          <a:latin typeface="メイリオ"/>
                          <a:ea typeface="メイリオ"/>
                        </a:rPr>
                        <a:t>意識の変容</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2"/>
                  </a:ext>
                </a:extLst>
              </a:tr>
              <a:tr h="432048">
                <a:tc>
                  <a:txBody>
                    <a:bodyPr/>
                    <a:lstStyle/>
                    <a:p>
                      <a:r>
                        <a:rPr kumimoji="1" lang="ja-JP" altLang="en-US" sz="900" b="0" dirty="0">
                          <a:solidFill>
                            <a:schemeClr val="tx1"/>
                          </a:solidFill>
                          <a:latin typeface="メイリオ"/>
                          <a:ea typeface="メイリオ"/>
                        </a:rPr>
                        <a:t>エコドライブの推進</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3"/>
                  </a:ext>
                </a:extLst>
              </a:tr>
              <a:tr h="285750">
                <a:tc>
                  <a:txBody>
                    <a:bodyPr/>
                    <a:lstStyle/>
                    <a:p>
                      <a:r>
                        <a:rPr kumimoji="1" lang="ja-JP" altLang="en-US" sz="900" b="0" dirty="0" smtClean="0">
                          <a:solidFill>
                            <a:schemeClr val="tx1"/>
                          </a:solidFill>
                          <a:latin typeface="メイリオ"/>
                          <a:ea typeface="メイリオ"/>
                        </a:rPr>
                        <a:t>　敷地内</a:t>
                      </a:r>
                      <a:r>
                        <a:rPr kumimoji="1" lang="ja-JP" altLang="en-US" sz="900" b="0" dirty="0">
                          <a:solidFill>
                            <a:schemeClr val="tx1"/>
                          </a:solidFill>
                          <a:latin typeface="メイリオ"/>
                          <a:ea typeface="メイリオ"/>
                        </a:rPr>
                        <a:t>の緑化</a:t>
                      </a:r>
                      <a:endParaRPr kumimoji="1" lang="ja-JP" altLang="en-US" sz="1000" b="0" dirty="0">
                        <a:solidFill>
                          <a:schemeClr val="tx1"/>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marL="0" marR="0" marT="0" marB="0">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1291" name="四角形 445"/>
          <p:cNvSpPr/>
          <p:nvPr/>
        </p:nvSpPr>
        <p:spPr>
          <a:xfrm>
            <a:off x="7160225" y="2085220"/>
            <a:ext cx="800154" cy="2790530"/>
          </a:xfrm>
          <a:prstGeom prst="rect">
            <a:avLst/>
          </a:prstGeom>
          <a:solidFill>
            <a:schemeClr val="bg2">
              <a:lumMod val="90000"/>
            </a:schemeClr>
          </a:solidFill>
          <a:ln w="1270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800">
                <a:solidFill>
                  <a:schemeClr val="tx1"/>
                </a:solidFill>
                <a:latin typeface="メイリオ"/>
                <a:ea typeface="メイリオ"/>
              </a:rPr>
              <a:t>ロードマップ</a:t>
            </a:r>
          </a:p>
          <a:p>
            <a:pPr algn="ctr">
              <a:defRPr lang="ja-JP" altLang="en-US"/>
            </a:pPr>
            <a:r>
              <a:rPr lang="ja-JP" altLang="en-US" sz="900">
                <a:solidFill>
                  <a:schemeClr val="tx1"/>
                </a:solidFill>
                <a:latin typeface="メイリオ"/>
                <a:ea typeface="メイリオ"/>
              </a:rPr>
              <a:t>の進捗評価施策の検討</a:t>
            </a:r>
            <a:endParaRPr lang="ja-JP" altLang="en-US" sz="800">
              <a:solidFill>
                <a:schemeClr val="tx1"/>
              </a:solidFill>
              <a:latin typeface="メイリオ"/>
              <a:ea typeface="メイリオ"/>
            </a:endParaRPr>
          </a:p>
        </p:txBody>
      </p:sp>
      <p:sp>
        <p:nvSpPr>
          <p:cNvPr id="1292" name="図形 446"/>
          <p:cNvSpPr/>
          <p:nvPr/>
        </p:nvSpPr>
        <p:spPr>
          <a:xfrm>
            <a:off x="144003" y="961200"/>
            <a:ext cx="7924061" cy="147426"/>
          </a:xfrm>
          <a:prstGeom prst="chevron">
            <a:avLst/>
          </a:prstGeom>
          <a:solidFill>
            <a:schemeClr val="bg2">
              <a:lumMod val="90000"/>
            </a:schemeClr>
          </a:solidFill>
          <a:ln w="1270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pic>
        <p:nvPicPr>
          <p:cNvPr id="1293" name="図 447"/>
          <p:cNvPicPr>
            <a:picLocks noChangeAspect="1"/>
          </p:cNvPicPr>
          <p:nvPr/>
        </p:nvPicPr>
        <p:blipFill>
          <a:blip r:embed="rId7"/>
          <a:stretch>
            <a:fillRect/>
          </a:stretch>
        </p:blipFill>
        <p:spPr>
          <a:xfrm>
            <a:off x="205200" y="579604"/>
            <a:ext cx="360000" cy="356375"/>
          </a:xfrm>
          <a:prstGeom prst="rect">
            <a:avLst/>
          </a:prstGeom>
        </p:spPr>
      </p:pic>
      <p:sp>
        <p:nvSpPr>
          <p:cNvPr id="1294" name="テキスト 448"/>
          <p:cNvSpPr txBox="1"/>
          <p:nvPr/>
        </p:nvSpPr>
        <p:spPr>
          <a:xfrm>
            <a:off x="648001" y="576003"/>
            <a:ext cx="1222842" cy="338554"/>
          </a:xfrm>
          <a:prstGeom prst="rect">
            <a:avLst/>
          </a:prstGeom>
          <a:solidFill>
            <a:schemeClr val="bg2">
              <a:lumMod val="90000"/>
            </a:schemeClr>
          </a:solidFill>
          <a:ln>
            <a:solidFill>
              <a:schemeClr val="bg2">
                <a:lumMod val="90000"/>
              </a:schemeClr>
            </a:solidFill>
          </a:ln>
        </p:spPr>
        <p:txBody>
          <a:bodyPr wrap="square">
            <a:spAutoFit/>
          </a:bodyPr>
          <a:lstStyle/>
          <a:p>
            <a:pPr>
              <a:defRPr lang="ja-JP" altLang="en-US"/>
            </a:pPr>
            <a:r>
              <a:rPr lang="ja-JP" altLang="en-US" sz="800">
                <a:latin typeface="メイリオ"/>
                <a:ea typeface="メイリオ"/>
              </a:rPr>
              <a:t>環境審議会等推進</a:t>
            </a:r>
          </a:p>
          <a:p>
            <a:pPr>
              <a:defRPr lang="ja-JP" altLang="en-US"/>
            </a:pPr>
            <a:r>
              <a:rPr lang="ja-JP" altLang="en-US" sz="800">
                <a:latin typeface="メイリオ"/>
                <a:ea typeface="メイリオ"/>
              </a:rPr>
              <a:t>体制による効果検証</a:t>
            </a:r>
            <a:endParaRPr lang="ja-JP" altLang="en-US" sz="900">
              <a:latin typeface="メイリオ"/>
              <a:ea typeface="メイリオ"/>
            </a:endParaRPr>
          </a:p>
        </p:txBody>
      </p:sp>
      <p:grpSp>
        <p:nvGrpSpPr>
          <p:cNvPr id="1295" name="グループ 141"/>
          <p:cNvGrpSpPr/>
          <p:nvPr/>
        </p:nvGrpSpPr>
        <p:grpSpPr>
          <a:xfrm>
            <a:off x="148639" y="4932012"/>
            <a:ext cx="1508144" cy="215444"/>
            <a:chOff x="148638" y="4890874"/>
            <a:chExt cx="1508144" cy="215444"/>
          </a:xfrm>
        </p:grpSpPr>
        <p:sp>
          <p:nvSpPr>
            <p:cNvPr id="1296" name="図形 139"/>
            <p:cNvSpPr/>
            <p:nvPr/>
          </p:nvSpPr>
          <p:spPr>
            <a:xfrm>
              <a:off x="148638" y="4926150"/>
              <a:ext cx="756000" cy="144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800">
                <a:solidFill>
                  <a:schemeClr val="tx1"/>
                </a:solidFill>
                <a:latin typeface="メイリオ"/>
                <a:ea typeface="メイリオ"/>
              </a:endParaRPr>
            </a:p>
          </p:txBody>
        </p:sp>
        <p:sp>
          <p:nvSpPr>
            <p:cNvPr id="1297" name="テキスト 140"/>
            <p:cNvSpPr txBox="1"/>
            <p:nvPr/>
          </p:nvSpPr>
          <p:spPr>
            <a:xfrm>
              <a:off x="864000" y="4890874"/>
              <a:ext cx="792782" cy="215444"/>
            </a:xfrm>
            <a:prstGeom prst="rect">
              <a:avLst/>
            </a:prstGeom>
            <a:ln w="6350"/>
          </p:spPr>
          <p:txBody>
            <a:bodyPr wrap="square">
              <a:spAutoFit/>
            </a:bodyPr>
            <a:lstStyle/>
            <a:p>
              <a:pPr>
                <a:defRPr lang="ja-JP" altLang="en-US"/>
              </a:pPr>
              <a:r>
                <a:rPr lang="ja-JP" altLang="en-US" sz="800">
                  <a:latin typeface="メイリオ"/>
                  <a:ea typeface="メイリオ"/>
                </a:rPr>
                <a:t>…行政の取組</a:t>
              </a:r>
            </a:p>
          </p:txBody>
        </p:sp>
      </p:grpSp>
      <p:grpSp>
        <p:nvGrpSpPr>
          <p:cNvPr id="1298" name="グループ 143"/>
          <p:cNvGrpSpPr/>
          <p:nvPr/>
        </p:nvGrpSpPr>
        <p:grpSpPr>
          <a:xfrm>
            <a:off x="1809185" y="4932015"/>
            <a:ext cx="1613795" cy="215444"/>
            <a:chOff x="148638" y="4896725"/>
            <a:chExt cx="1613795" cy="215444"/>
          </a:xfrm>
        </p:grpSpPr>
        <p:sp>
          <p:nvSpPr>
            <p:cNvPr id="1299" name="図形 139"/>
            <p:cNvSpPr/>
            <p:nvPr/>
          </p:nvSpPr>
          <p:spPr>
            <a:xfrm>
              <a:off x="148638" y="4932000"/>
              <a:ext cx="756000" cy="144000"/>
            </a:xfrm>
            <a:prstGeom prst="homePlate">
              <a:avLst/>
            </a:prstGeom>
            <a:pattFill prst="pct90">
              <a:fgClr>
                <a:srgbClr val="00B0F0"/>
              </a:fgClr>
              <a:bgClr>
                <a:srgbClr val="FFFFFF"/>
              </a:bgClr>
            </a:pattFill>
            <a:ln w="6350" cap="flat" cmpd="sng" algn="ctr">
              <a:solidFill>
                <a:schemeClr val="accent3">
                  <a:lumMod val="40000"/>
                  <a:lumOff val="6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800">
                <a:solidFill>
                  <a:schemeClr val="tx1"/>
                </a:solidFill>
                <a:latin typeface="メイリオ"/>
                <a:ea typeface="メイリオ"/>
              </a:endParaRPr>
            </a:p>
          </p:txBody>
        </p:sp>
        <p:sp>
          <p:nvSpPr>
            <p:cNvPr id="1300" name="テキスト 140"/>
            <p:cNvSpPr txBox="1"/>
            <p:nvPr/>
          </p:nvSpPr>
          <p:spPr>
            <a:xfrm>
              <a:off x="863631" y="4896725"/>
              <a:ext cx="898802" cy="215444"/>
            </a:xfrm>
            <a:prstGeom prst="rect">
              <a:avLst/>
            </a:prstGeom>
          </p:spPr>
          <p:txBody>
            <a:bodyPr wrap="square">
              <a:spAutoFit/>
            </a:bodyPr>
            <a:lstStyle/>
            <a:p>
              <a:pPr>
                <a:defRPr lang="ja-JP" altLang="en-US"/>
              </a:pPr>
              <a:r>
                <a:rPr lang="ja-JP" altLang="en-US" sz="800" dirty="0">
                  <a:latin typeface="メイリオ"/>
                  <a:ea typeface="メイリオ"/>
                </a:rPr>
                <a:t>…事業者の取組</a:t>
              </a:r>
            </a:p>
          </p:txBody>
        </p:sp>
      </p:grpSp>
      <p:grpSp>
        <p:nvGrpSpPr>
          <p:cNvPr id="1301" name="グループ 146"/>
          <p:cNvGrpSpPr/>
          <p:nvPr/>
        </p:nvGrpSpPr>
        <p:grpSpPr>
          <a:xfrm>
            <a:off x="3639344" y="4932015"/>
            <a:ext cx="1508144" cy="215444"/>
            <a:chOff x="148638" y="4896725"/>
            <a:chExt cx="1508144" cy="215444"/>
          </a:xfrm>
        </p:grpSpPr>
        <p:sp>
          <p:nvSpPr>
            <p:cNvPr id="1302" name="図形 139"/>
            <p:cNvSpPr/>
            <p:nvPr/>
          </p:nvSpPr>
          <p:spPr>
            <a:xfrm>
              <a:off x="148638" y="4932000"/>
              <a:ext cx="756000" cy="144000"/>
            </a:xfrm>
            <a:prstGeom prst="homePlate">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800">
                <a:solidFill>
                  <a:schemeClr val="tx1"/>
                </a:solidFill>
                <a:latin typeface="メイリオ"/>
                <a:ea typeface="メイリオ"/>
              </a:endParaRPr>
            </a:p>
          </p:txBody>
        </p:sp>
        <p:sp>
          <p:nvSpPr>
            <p:cNvPr id="1303" name="テキスト 140"/>
            <p:cNvSpPr txBox="1"/>
            <p:nvPr/>
          </p:nvSpPr>
          <p:spPr>
            <a:xfrm>
              <a:off x="864000" y="4896725"/>
              <a:ext cx="792782" cy="215444"/>
            </a:xfrm>
            <a:prstGeom prst="rect">
              <a:avLst/>
            </a:prstGeom>
          </p:spPr>
          <p:txBody>
            <a:bodyPr wrap="square">
              <a:spAutoFit/>
            </a:bodyPr>
            <a:lstStyle/>
            <a:p>
              <a:pPr>
                <a:defRPr lang="ja-JP" altLang="en-US"/>
              </a:pPr>
              <a:r>
                <a:rPr lang="ja-JP" altLang="en-US" sz="800">
                  <a:latin typeface="メイリオ"/>
                  <a:ea typeface="メイリオ"/>
                </a:rPr>
                <a:t>…市民の取組</a:t>
              </a:r>
            </a:p>
          </p:txBody>
        </p:sp>
      </p:grpSp>
      <p:grpSp>
        <p:nvGrpSpPr>
          <p:cNvPr id="1304" name="グループ 97"/>
          <p:cNvGrpSpPr/>
          <p:nvPr/>
        </p:nvGrpSpPr>
        <p:grpSpPr>
          <a:xfrm>
            <a:off x="2056001" y="2000620"/>
            <a:ext cx="5104229" cy="169200"/>
            <a:chOff x="2054931" y="1368000"/>
            <a:chExt cx="5104229" cy="198000"/>
          </a:xfrm>
        </p:grpSpPr>
        <p:sp>
          <p:nvSpPr>
            <p:cNvPr id="1305"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06" name="テキスト 95"/>
            <p:cNvSpPr txBox="1"/>
            <p:nvPr/>
          </p:nvSpPr>
          <p:spPr>
            <a:xfrm>
              <a:off x="2106969" y="1387445"/>
              <a:ext cx="2422236" cy="155872"/>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dirty="0">
                  <a:latin typeface="メイリオ"/>
                  <a:ea typeface="メイリオ"/>
                </a:rPr>
                <a:t>省エネのポイントをまとめた冊子などの作成・活用</a:t>
              </a:r>
            </a:p>
          </p:txBody>
        </p:sp>
      </p:grpSp>
      <p:grpSp>
        <p:nvGrpSpPr>
          <p:cNvPr id="1307" name="グループ 110"/>
          <p:cNvGrpSpPr/>
          <p:nvPr/>
        </p:nvGrpSpPr>
        <p:grpSpPr>
          <a:xfrm>
            <a:off x="2050411" y="4022730"/>
            <a:ext cx="4989226" cy="169200"/>
            <a:chOff x="2080260" y="1615994"/>
            <a:chExt cx="3480904" cy="232900"/>
          </a:xfrm>
        </p:grpSpPr>
        <p:grpSp>
          <p:nvGrpSpPr>
            <p:cNvPr id="1308" name="グループ 90"/>
            <p:cNvGrpSpPr/>
            <p:nvPr/>
          </p:nvGrpSpPr>
          <p:grpSpPr>
            <a:xfrm>
              <a:off x="2080260" y="1615994"/>
              <a:ext cx="3480904" cy="232900"/>
              <a:chOff x="2080260" y="2269369"/>
              <a:chExt cx="3480904" cy="169532"/>
            </a:xfrm>
          </p:grpSpPr>
          <p:sp>
            <p:nvSpPr>
              <p:cNvPr id="1309" name="四角形 76"/>
              <p:cNvSpPr/>
              <p:nvPr/>
            </p:nvSpPr>
            <p:spPr>
              <a:xfrm>
                <a:off x="2080260" y="2269369"/>
                <a:ext cx="3166753" cy="168660"/>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800">
                  <a:solidFill>
                    <a:schemeClr val="tx1"/>
                  </a:solidFill>
                  <a:highlight>
                    <a:srgbClr val="C0C0C0"/>
                  </a:highlight>
                  <a:latin typeface="メイリオ"/>
                  <a:ea typeface="メイリオ"/>
                </a:endParaRPr>
              </a:p>
            </p:txBody>
          </p:sp>
          <p:sp>
            <p:nvSpPr>
              <p:cNvPr id="1310" name="四角形 77"/>
              <p:cNvSpPr/>
              <p:nvPr/>
            </p:nvSpPr>
            <p:spPr>
              <a:xfrm>
                <a:off x="5272400" y="2270241"/>
                <a:ext cx="72000" cy="168660"/>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311" name="四角形 78"/>
              <p:cNvSpPr/>
              <p:nvPr/>
            </p:nvSpPr>
            <p:spPr>
              <a:xfrm>
                <a:off x="5380400" y="2270241"/>
                <a:ext cx="54000" cy="168660"/>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312" name="四角形 79"/>
              <p:cNvSpPr/>
              <p:nvPr/>
            </p:nvSpPr>
            <p:spPr>
              <a:xfrm>
                <a:off x="5470400" y="2270241"/>
                <a:ext cx="36000" cy="168660"/>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313" name="四角形 80"/>
              <p:cNvSpPr/>
              <p:nvPr/>
            </p:nvSpPr>
            <p:spPr>
              <a:xfrm>
                <a:off x="5543164" y="2270241"/>
                <a:ext cx="18000" cy="168660"/>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sp>
          <p:nvSpPr>
            <p:cNvPr id="1314" name="テキスト 96"/>
            <p:cNvSpPr txBox="1"/>
            <p:nvPr/>
          </p:nvSpPr>
          <p:spPr>
            <a:xfrm>
              <a:off x="2107126" y="1655107"/>
              <a:ext cx="681299" cy="155872"/>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一斉気温測定の実施</a:t>
              </a:r>
            </a:p>
          </p:txBody>
        </p:sp>
      </p:grpSp>
      <p:grpSp>
        <p:nvGrpSpPr>
          <p:cNvPr id="1315" name="グループ 118"/>
          <p:cNvGrpSpPr/>
          <p:nvPr/>
        </p:nvGrpSpPr>
        <p:grpSpPr>
          <a:xfrm>
            <a:off x="2055999" y="2584800"/>
            <a:ext cx="5104229" cy="169200"/>
            <a:chOff x="2054931" y="1393276"/>
            <a:chExt cx="5104229" cy="198000"/>
          </a:xfrm>
        </p:grpSpPr>
        <p:sp>
          <p:nvSpPr>
            <p:cNvPr id="1316" name="図形 63"/>
            <p:cNvSpPr/>
            <p:nvPr/>
          </p:nvSpPr>
          <p:spPr>
            <a:xfrm>
              <a:off x="2054931" y="1393276"/>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17" name="テキスト 95"/>
            <p:cNvSpPr txBox="1"/>
            <p:nvPr/>
          </p:nvSpPr>
          <p:spPr>
            <a:xfrm>
              <a:off x="2106567" y="1414340"/>
              <a:ext cx="2289942" cy="155872"/>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高効率空調等省エネ機器の普及啓発及び導入支援</a:t>
              </a:r>
            </a:p>
          </p:txBody>
        </p:sp>
      </p:grpSp>
      <p:grpSp>
        <p:nvGrpSpPr>
          <p:cNvPr id="1318" name="グループ 121"/>
          <p:cNvGrpSpPr/>
          <p:nvPr/>
        </p:nvGrpSpPr>
        <p:grpSpPr>
          <a:xfrm>
            <a:off x="2048330" y="3229200"/>
            <a:ext cx="5104229" cy="169200"/>
            <a:chOff x="2051256" y="1744200"/>
            <a:chExt cx="5104229" cy="169200"/>
          </a:xfrm>
        </p:grpSpPr>
        <p:sp>
          <p:nvSpPr>
            <p:cNvPr id="1319" name="図形 63"/>
            <p:cNvSpPr/>
            <p:nvPr/>
          </p:nvSpPr>
          <p:spPr>
            <a:xfrm>
              <a:off x="2051256" y="1744200"/>
              <a:ext cx="5104229" cy="1692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20" name="テキスト 95"/>
            <p:cNvSpPr txBox="1"/>
            <p:nvPr/>
          </p:nvSpPr>
          <p:spPr>
            <a:xfrm>
              <a:off x="2091847" y="1760400"/>
              <a:ext cx="3405072" cy="133200"/>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dirty="0">
                  <a:latin typeface="メイリオ"/>
                  <a:ea typeface="メイリオ"/>
                </a:rPr>
                <a:t>BEMS、HEMSなどを活用した省エネの見える化による省エネ管理の促進</a:t>
              </a:r>
            </a:p>
          </p:txBody>
        </p:sp>
      </p:grpSp>
      <p:grpSp>
        <p:nvGrpSpPr>
          <p:cNvPr id="1321" name="グループ 127"/>
          <p:cNvGrpSpPr/>
          <p:nvPr/>
        </p:nvGrpSpPr>
        <p:grpSpPr>
          <a:xfrm>
            <a:off x="2050567" y="3831930"/>
            <a:ext cx="5104229" cy="169200"/>
            <a:chOff x="2054931" y="1368000"/>
            <a:chExt cx="5104229" cy="198000"/>
          </a:xfrm>
        </p:grpSpPr>
        <p:sp>
          <p:nvSpPr>
            <p:cNvPr id="1322"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23" name="テキスト 95"/>
            <p:cNvSpPr txBox="1"/>
            <p:nvPr/>
          </p:nvSpPr>
          <p:spPr>
            <a:xfrm>
              <a:off x="2107320" y="1387445"/>
              <a:ext cx="3309184" cy="155872"/>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dirty="0">
                  <a:latin typeface="メイリオ"/>
                  <a:ea typeface="メイリオ"/>
                </a:rPr>
                <a:t>「デコ活」やエシカル消費への賛同、周知、啓発による行動転換の促進</a:t>
              </a:r>
            </a:p>
          </p:txBody>
        </p:sp>
      </p:grpSp>
      <p:grpSp>
        <p:nvGrpSpPr>
          <p:cNvPr id="1324" name="グループ 130"/>
          <p:cNvGrpSpPr/>
          <p:nvPr/>
        </p:nvGrpSpPr>
        <p:grpSpPr>
          <a:xfrm>
            <a:off x="2048330" y="2787750"/>
            <a:ext cx="5104229" cy="169200"/>
            <a:chOff x="2054931" y="1490524"/>
            <a:chExt cx="5104229" cy="198000"/>
          </a:xfrm>
        </p:grpSpPr>
        <p:sp>
          <p:nvSpPr>
            <p:cNvPr id="1325" name="図形 63"/>
            <p:cNvSpPr/>
            <p:nvPr/>
          </p:nvSpPr>
          <p:spPr>
            <a:xfrm>
              <a:off x="2054931" y="1490524"/>
              <a:ext cx="5104229" cy="198000"/>
            </a:xfrm>
            <a:prstGeom prst="homePlate">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26" name="テキスト 95"/>
            <p:cNvSpPr txBox="1"/>
            <p:nvPr/>
          </p:nvSpPr>
          <p:spPr>
            <a:xfrm>
              <a:off x="2105676" y="1514221"/>
              <a:ext cx="3548317" cy="155872"/>
            </a:xfrm>
            <a:prstGeom prst="rect">
              <a:avLst/>
            </a:prstGeom>
            <a:solidFill>
              <a:schemeClr val="bg1"/>
            </a:solidFill>
            <a:ln w="6350"/>
          </p:spPr>
          <p:txBody>
            <a:bodyPr wrap="square" lIns="18000" tIns="18000" rIns="18000" bIns="18000" anchor="ctr" anchorCtr="0">
              <a:noAutofit/>
            </a:bodyPr>
            <a:lstStyle/>
            <a:p>
              <a:pPr algn="l">
                <a:defRPr lang="ja-JP" altLang="en-US"/>
              </a:pPr>
              <a:r>
                <a:rPr lang="ja-JP" altLang="en-US" sz="800">
                  <a:latin typeface="メイリオ"/>
                  <a:ea typeface="メイリオ"/>
                </a:rPr>
                <a:t>ISO14001などの環境マネジメントシステムの導入促進、省エネ機器の導入</a:t>
              </a:r>
            </a:p>
          </p:txBody>
        </p:sp>
      </p:grpSp>
      <p:grpSp>
        <p:nvGrpSpPr>
          <p:cNvPr id="1327" name="グループ 133"/>
          <p:cNvGrpSpPr/>
          <p:nvPr/>
        </p:nvGrpSpPr>
        <p:grpSpPr>
          <a:xfrm>
            <a:off x="2052005" y="2978550"/>
            <a:ext cx="5104229" cy="169200"/>
            <a:chOff x="2054931" y="1368000"/>
            <a:chExt cx="5104229" cy="198000"/>
          </a:xfrm>
        </p:grpSpPr>
        <p:sp>
          <p:nvSpPr>
            <p:cNvPr id="1328" name="図形 63"/>
            <p:cNvSpPr/>
            <p:nvPr/>
          </p:nvSpPr>
          <p:spPr>
            <a:xfrm>
              <a:off x="2054931" y="1368000"/>
              <a:ext cx="5104229" cy="198000"/>
            </a:xfrm>
            <a:prstGeom prst="homePlate">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29" name="テキスト 95"/>
            <p:cNvSpPr txBox="1"/>
            <p:nvPr/>
          </p:nvSpPr>
          <p:spPr>
            <a:xfrm>
              <a:off x="2106659" y="1387445"/>
              <a:ext cx="1560773" cy="155872"/>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エコキュート等省エネ家電の導入</a:t>
              </a:r>
            </a:p>
          </p:txBody>
        </p:sp>
      </p:grpSp>
      <p:grpSp>
        <p:nvGrpSpPr>
          <p:cNvPr id="1330" name="グループ 136"/>
          <p:cNvGrpSpPr/>
          <p:nvPr/>
        </p:nvGrpSpPr>
        <p:grpSpPr>
          <a:xfrm>
            <a:off x="2050414" y="4263978"/>
            <a:ext cx="5104229" cy="169200"/>
            <a:chOff x="2054931" y="1368000"/>
            <a:chExt cx="5104229" cy="169200"/>
          </a:xfrm>
        </p:grpSpPr>
        <p:sp>
          <p:nvSpPr>
            <p:cNvPr id="1331" name="図形 63"/>
            <p:cNvSpPr/>
            <p:nvPr/>
          </p:nvSpPr>
          <p:spPr>
            <a:xfrm>
              <a:off x="2054931" y="1368000"/>
              <a:ext cx="5104229" cy="1692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32" name="テキスト 95"/>
            <p:cNvSpPr txBox="1"/>
            <p:nvPr/>
          </p:nvSpPr>
          <p:spPr>
            <a:xfrm>
              <a:off x="2106822" y="1387445"/>
              <a:ext cx="2921056" cy="133200"/>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「エコドライブ10のすすめ」の啓発、推進事業所への登録促進</a:t>
              </a:r>
            </a:p>
          </p:txBody>
        </p:sp>
      </p:grpSp>
      <p:grpSp>
        <p:nvGrpSpPr>
          <p:cNvPr id="1333" name="グループ 139"/>
          <p:cNvGrpSpPr/>
          <p:nvPr/>
        </p:nvGrpSpPr>
        <p:grpSpPr>
          <a:xfrm>
            <a:off x="2050414" y="4454778"/>
            <a:ext cx="5104229" cy="169200"/>
            <a:chOff x="2054931" y="1368000"/>
            <a:chExt cx="5104229" cy="169200"/>
          </a:xfrm>
        </p:grpSpPr>
        <p:sp>
          <p:nvSpPr>
            <p:cNvPr id="1334" name="図形 63"/>
            <p:cNvSpPr/>
            <p:nvPr/>
          </p:nvSpPr>
          <p:spPr>
            <a:xfrm>
              <a:off x="2054931" y="1368000"/>
              <a:ext cx="5104229" cy="169200"/>
            </a:xfrm>
            <a:prstGeom prst="homePlate">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35" name="テキスト 95"/>
            <p:cNvSpPr txBox="1"/>
            <p:nvPr/>
          </p:nvSpPr>
          <p:spPr>
            <a:xfrm>
              <a:off x="2106183" y="1387445"/>
              <a:ext cx="1776578" cy="133200"/>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「エコドライブ推進事業所」への登録</a:t>
              </a:r>
            </a:p>
          </p:txBody>
        </p:sp>
      </p:grpSp>
      <p:grpSp>
        <p:nvGrpSpPr>
          <p:cNvPr id="1336" name="グループ 229"/>
          <p:cNvGrpSpPr/>
          <p:nvPr/>
        </p:nvGrpSpPr>
        <p:grpSpPr>
          <a:xfrm>
            <a:off x="2052005" y="2188800"/>
            <a:ext cx="2975999" cy="169200"/>
            <a:chOff x="2054931" y="1368000"/>
            <a:chExt cx="5104229" cy="198000"/>
          </a:xfrm>
        </p:grpSpPr>
        <p:sp>
          <p:nvSpPr>
            <p:cNvPr id="1337"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38" name="テキスト 95"/>
            <p:cNvSpPr txBox="1"/>
            <p:nvPr/>
          </p:nvSpPr>
          <p:spPr>
            <a:xfrm>
              <a:off x="2149208" y="1387444"/>
              <a:ext cx="2668556" cy="155872"/>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蛍光灯からLEDへの切り替え支援</a:t>
              </a:r>
            </a:p>
          </p:txBody>
        </p:sp>
      </p:grpSp>
      <p:grpSp>
        <p:nvGrpSpPr>
          <p:cNvPr id="1339" name="グループ 232"/>
          <p:cNvGrpSpPr/>
          <p:nvPr/>
        </p:nvGrpSpPr>
        <p:grpSpPr>
          <a:xfrm>
            <a:off x="2052005" y="3412800"/>
            <a:ext cx="5104229" cy="169200"/>
            <a:chOff x="2054931" y="1375200"/>
            <a:chExt cx="5104229" cy="169200"/>
          </a:xfrm>
        </p:grpSpPr>
        <p:sp>
          <p:nvSpPr>
            <p:cNvPr id="1340" name="図形 63"/>
            <p:cNvSpPr/>
            <p:nvPr/>
          </p:nvSpPr>
          <p:spPr>
            <a:xfrm>
              <a:off x="2054931" y="1375200"/>
              <a:ext cx="5104229" cy="169200"/>
            </a:xfrm>
            <a:prstGeom prst="homePlate">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41" name="テキスト 95"/>
            <p:cNvSpPr txBox="1"/>
            <p:nvPr/>
          </p:nvSpPr>
          <p:spPr>
            <a:xfrm>
              <a:off x="2105957" y="1389600"/>
              <a:ext cx="2110294" cy="133200"/>
            </a:xfrm>
            <a:prstGeom prst="rect">
              <a:avLst/>
            </a:prstGeom>
            <a:solidFill>
              <a:schemeClr val="bg1"/>
            </a:solidFill>
            <a:ln w="6350"/>
          </p:spPr>
          <p:txBody>
            <a:bodyPr wrap="square" lIns="18000" tIns="18000" rIns="18000" bIns="18000" anchor="ctr" anchorCtr="0">
              <a:noAutofit/>
            </a:bodyPr>
            <a:lstStyle/>
            <a:p>
              <a:pPr algn="l">
                <a:defRPr lang="ja-JP" altLang="en-US"/>
              </a:pPr>
              <a:r>
                <a:rPr lang="ja-JP" altLang="en-US" sz="800" dirty="0">
                  <a:latin typeface="メイリオ"/>
                  <a:ea typeface="メイリオ"/>
                </a:rPr>
                <a:t>BEMSなどを活用したエネルギー監視の実践</a:t>
              </a:r>
            </a:p>
          </p:txBody>
        </p:sp>
      </p:grpSp>
      <p:grpSp>
        <p:nvGrpSpPr>
          <p:cNvPr id="1342" name="グループ 235"/>
          <p:cNvGrpSpPr/>
          <p:nvPr/>
        </p:nvGrpSpPr>
        <p:grpSpPr>
          <a:xfrm>
            <a:off x="2052005" y="3596400"/>
            <a:ext cx="5104229" cy="169200"/>
            <a:chOff x="2054931" y="1368000"/>
            <a:chExt cx="5104229" cy="169200"/>
          </a:xfrm>
        </p:grpSpPr>
        <p:sp>
          <p:nvSpPr>
            <p:cNvPr id="1343" name="図形 63"/>
            <p:cNvSpPr/>
            <p:nvPr/>
          </p:nvSpPr>
          <p:spPr>
            <a:xfrm>
              <a:off x="2054931" y="1368000"/>
              <a:ext cx="5104229" cy="169200"/>
            </a:xfrm>
            <a:prstGeom prst="homePlate">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44" name="テキスト 95"/>
            <p:cNvSpPr txBox="1"/>
            <p:nvPr/>
          </p:nvSpPr>
          <p:spPr>
            <a:xfrm>
              <a:off x="2106762" y="1387445"/>
              <a:ext cx="2109132" cy="133200"/>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dirty="0">
                  <a:latin typeface="メイリオ"/>
                  <a:ea typeface="メイリオ"/>
                </a:rPr>
                <a:t>HEMSなどを活用したエネルギー監視の実践</a:t>
              </a:r>
            </a:p>
          </p:txBody>
        </p:sp>
      </p:grpSp>
      <p:grpSp>
        <p:nvGrpSpPr>
          <p:cNvPr id="1345" name="グループ 198"/>
          <p:cNvGrpSpPr/>
          <p:nvPr/>
        </p:nvGrpSpPr>
        <p:grpSpPr>
          <a:xfrm>
            <a:off x="2050410" y="4714010"/>
            <a:ext cx="5002130" cy="198000"/>
            <a:chOff x="2055966" y="1635750"/>
            <a:chExt cx="3488798" cy="198000"/>
          </a:xfrm>
        </p:grpSpPr>
        <p:grpSp>
          <p:nvGrpSpPr>
            <p:cNvPr id="1346" name="グループ 90"/>
            <p:cNvGrpSpPr/>
            <p:nvPr/>
          </p:nvGrpSpPr>
          <p:grpSpPr>
            <a:xfrm>
              <a:off x="2055966" y="1635750"/>
              <a:ext cx="3488798" cy="198000"/>
              <a:chOff x="2055966" y="2283750"/>
              <a:chExt cx="3488798" cy="144128"/>
            </a:xfrm>
          </p:grpSpPr>
          <p:sp>
            <p:nvSpPr>
              <p:cNvPr id="1347" name="四角形 76"/>
              <p:cNvSpPr/>
              <p:nvPr/>
            </p:nvSpPr>
            <p:spPr>
              <a:xfrm>
                <a:off x="2055966" y="2283750"/>
                <a:ext cx="3166753" cy="144000"/>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800">
                  <a:solidFill>
                    <a:schemeClr val="tx1"/>
                  </a:solidFill>
                  <a:highlight>
                    <a:srgbClr val="C0C0C0"/>
                  </a:highlight>
                  <a:latin typeface="メイリオ"/>
                  <a:ea typeface="メイリオ"/>
                </a:endParaRPr>
              </a:p>
            </p:txBody>
          </p:sp>
          <p:sp>
            <p:nvSpPr>
              <p:cNvPr id="1348" name="四角形 77"/>
              <p:cNvSpPr/>
              <p:nvPr/>
            </p:nvSpPr>
            <p:spPr>
              <a:xfrm>
                <a:off x="5256000" y="2283750"/>
                <a:ext cx="72000" cy="144128"/>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349" name="四角形 78"/>
              <p:cNvSpPr/>
              <p:nvPr/>
            </p:nvSpPr>
            <p:spPr>
              <a:xfrm>
                <a:off x="5364000" y="2283750"/>
                <a:ext cx="54000" cy="144128"/>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350" name="四角形 79"/>
              <p:cNvSpPr/>
              <p:nvPr/>
            </p:nvSpPr>
            <p:spPr>
              <a:xfrm>
                <a:off x="5454000" y="2283750"/>
                <a:ext cx="36000" cy="144128"/>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351" name="四角形 80"/>
              <p:cNvSpPr/>
              <p:nvPr/>
            </p:nvSpPr>
            <p:spPr>
              <a:xfrm>
                <a:off x="5526764" y="2283750"/>
                <a:ext cx="18000" cy="144128"/>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sp>
          <p:nvSpPr>
            <p:cNvPr id="1352" name="テキスト 96"/>
            <p:cNvSpPr txBox="1"/>
            <p:nvPr/>
          </p:nvSpPr>
          <p:spPr>
            <a:xfrm>
              <a:off x="2107019" y="1655107"/>
              <a:ext cx="1322707" cy="159111"/>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緑のカーテンの育成、敷地内緑化の推進</a:t>
              </a:r>
            </a:p>
          </p:txBody>
        </p:sp>
      </p:grpSp>
      <p:grpSp>
        <p:nvGrpSpPr>
          <p:cNvPr id="1353" name="グループ 295"/>
          <p:cNvGrpSpPr/>
          <p:nvPr/>
        </p:nvGrpSpPr>
        <p:grpSpPr>
          <a:xfrm>
            <a:off x="2050411" y="2379600"/>
            <a:ext cx="5102144" cy="169200"/>
            <a:chOff x="2052163" y="2070000"/>
            <a:chExt cx="5102144" cy="198000"/>
          </a:xfrm>
        </p:grpSpPr>
        <p:sp>
          <p:nvSpPr>
            <p:cNvPr id="1354" name="図形 63"/>
            <p:cNvSpPr/>
            <p:nvPr/>
          </p:nvSpPr>
          <p:spPr>
            <a:xfrm>
              <a:off x="2052163" y="2070000"/>
              <a:ext cx="1036326"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55" name="図形 289"/>
            <p:cNvSpPr/>
            <p:nvPr/>
          </p:nvSpPr>
          <p:spPr>
            <a:xfrm>
              <a:off x="3110836" y="2070000"/>
              <a:ext cx="4043471"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56" name="テキスト 290"/>
            <p:cNvSpPr txBox="1"/>
            <p:nvPr/>
          </p:nvSpPr>
          <p:spPr>
            <a:xfrm>
              <a:off x="3184338" y="2089445"/>
              <a:ext cx="3549415" cy="155872"/>
            </a:xfrm>
            <a:prstGeom prst="rect">
              <a:avLst/>
            </a:prstGeom>
            <a:solidFill>
              <a:schemeClr val="bg1"/>
            </a:solidFill>
            <a:ln w="6350"/>
          </p:spPr>
          <p:txBody>
            <a:bodyPr wrap="square" lIns="18000" tIns="18000" rIns="18000" bIns="18000" anchor="ctr" anchorCtr="0">
              <a:noAutofit/>
            </a:bodyPr>
            <a:lstStyle/>
            <a:p>
              <a:pPr>
                <a:defRPr lang="ja-JP" altLang="en-US"/>
              </a:pPr>
              <a:r>
                <a:rPr lang="ja-JP" altLang="en-US" sz="800">
                  <a:latin typeface="メイリオ"/>
                  <a:ea typeface="メイリオ"/>
                </a:rPr>
                <a:t>「岡谷市役所環境保全の率先実行計画」に基づく市役所内部の省エネ化推進</a:t>
              </a:r>
            </a:p>
          </p:txBody>
        </p:sp>
      </p:grpSp>
      <p:grpSp>
        <p:nvGrpSpPr>
          <p:cNvPr id="1357" name="グループ 285"/>
          <p:cNvGrpSpPr/>
          <p:nvPr/>
        </p:nvGrpSpPr>
        <p:grpSpPr>
          <a:xfrm>
            <a:off x="8168363" y="2088002"/>
            <a:ext cx="725667" cy="1003233"/>
            <a:chOff x="8168359" y="3528801"/>
            <a:chExt cx="725667" cy="1003233"/>
          </a:xfrm>
        </p:grpSpPr>
        <p:sp>
          <p:nvSpPr>
            <p:cNvPr id="1358" name="四角形 275"/>
            <p:cNvSpPr/>
            <p:nvPr/>
          </p:nvSpPr>
          <p:spPr>
            <a:xfrm>
              <a:off x="8168359" y="3528801"/>
              <a:ext cx="725667" cy="1003233"/>
            </a:xfrm>
            <a:prstGeom prst="rect">
              <a:avLst/>
            </a:prstGeom>
            <a:solidFill>
              <a:schemeClr val="bg1"/>
            </a:solidFill>
            <a:ln w="12700" cap="flat" cmpd="sng" algn="ctr">
              <a:solidFill>
                <a:srgbClr val="3F8B7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lang="ja-JP" altLang="en-US"/>
              </a:pPr>
              <a:r>
                <a:rPr lang="ja-JP" altLang="en-US" sz="900" b="1">
                  <a:solidFill>
                    <a:srgbClr val="3F8B76"/>
                  </a:solidFill>
                  <a:latin typeface="メイリオ"/>
                  <a:ea typeface="メイリオ"/>
                </a:rPr>
                <a:t>60</a:t>
              </a:r>
              <a:r>
                <a:rPr lang="ja-JP" altLang="en-US" sz="800" b="1">
                  <a:solidFill>
                    <a:srgbClr val="3F8B76"/>
                  </a:solidFill>
                  <a:latin typeface="メイリオ"/>
                  <a:ea typeface="メイリオ"/>
                </a:rPr>
                <a:t>件</a:t>
              </a:r>
              <a:endParaRPr lang="ja-JP" altLang="en-US" sz="900" b="1">
                <a:solidFill>
                  <a:srgbClr val="3F8B76"/>
                </a:solidFill>
                <a:latin typeface="メイリオ"/>
                <a:ea typeface="メイリオ"/>
              </a:endParaRPr>
            </a:p>
            <a:p>
              <a:pPr algn="ctr">
                <a:defRPr lang="ja-JP" altLang="en-US"/>
              </a:pPr>
              <a:r>
                <a:rPr lang="ja-JP" altLang="en-US" sz="700">
                  <a:solidFill>
                    <a:srgbClr val="3F8B76"/>
                  </a:solidFill>
                  <a:latin typeface="メイリオ"/>
                  <a:ea typeface="メイリオ"/>
                </a:rPr>
                <a:t>環境配慮型</a:t>
              </a:r>
            </a:p>
            <a:p>
              <a:pPr algn="ctr">
                <a:defRPr lang="ja-JP" altLang="en-US"/>
              </a:pPr>
              <a:r>
                <a:rPr lang="ja-JP" altLang="en-US" sz="700">
                  <a:solidFill>
                    <a:srgbClr val="3F8B76"/>
                  </a:solidFill>
                  <a:latin typeface="メイリオ"/>
                  <a:ea typeface="メイリオ"/>
                </a:rPr>
                <a:t>補助金による</a:t>
              </a:r>
            </a:p>
            <a:p>
              <a:pPr algn="ctr">
                <a:defRPr lang="ja-JP" altLang="en-US"/>
              </a:pPr>
              <a:r>
                <a:rPr lang="ja-JP" altLang="en-US" sz="700">
                  <a:solidFill>
                    <a:srgbClr val="3F8B76"/>
                  </a:solidFill>
                  <a:latin typeface="メイリオ"/>
                  <a:ea typeface="メイリオ"/>
                </a:rPr>
                <a:t>支援件数</a:t>
              </a:r>
            </a:p>
            <a:p>
              <a:pPr algn="ctr">
                <a:defRPr lang="ja-JP" altLang="en-US"/>
              </a:pPr>
              <a:r>
                <a:rPr lang="ja-JP" altLang="en-US" sz="700">
                  <a:solidFill>
                    <a:srgbClr val="3F8B76"/>
                  </a:solidFill>
                  <a:latin typeface="メイリオ"/>
                  <a:ea typeface="メイリオ"/>
                </a:rPr>
                <a:t>目標値</a:t>
              </a:r>
            </a:p>
          </p:txBody>
        </p:sp>
      </p:grpSp>
      <p:pic>
        <p:nvPicPr>
          <p:cNvPr id="1359" name="図 288"/>
          <p:cNvPicPr>
            <a:picLocks noChangeAspect="1"/>
          </p:cNvPicPr>
          <p:nvPr/>
        </p:nvPicPr>
        <p:blipFill>
          <a:blip r:embed="rId8"/>
          <a:stretch>
            <a:fillRect/>
          </a:stretch>
        </p:blipFill>
        <p:spPr>
          <a:xfrm>
            <a:off x="8388002" y="2732404"/>
            <a:ext cx="255152" cy="316221"/>
          </a:xfrm>
          <a:prstGeom prst="rect">
            <a:avLst/>
          </a:prstGeom>
        </p:spPr>
      </p:pic>
      <p:grpSp>
        <p:nvGrpSpPr>
          <p:cNvPr id="1360" name="グループ 295"/>
          <p:cNvGrpSpPr/>
          <p:nvPr/>
        </p:nvGrpSpPr>
        <p:grpSpPr>
          <a:xfrm>
            <a:off x="8168363" y="3276004"/>
            <a:ext cx="725667" cy="1160327"/>
            <a:chOff x="8168359" y="3439806"/>
            <a:chExt cx="725667" cy="1160327"/>
          </a:xfrm>
        </p:grpSpPr>
        <p:sp>
          <p:nvSpPr>
            <p:cNvPr id="1361" name="四角形 275"/>
            <p:cNvSpPr/>
            <p:nvPr/>
          </p:nvSpPr>
          <p:spPr>
            <a:xfrm>
              <a:off x="8168359" y="3439806"/>
              <a:ext cx="725667" cy="1160327"/>
            </a:xfrm>
            <a:prstGeom prst="rect">
              <a:avLst/>
            </a:prstGeom>
            <a:solidFill>
              <a:schemeClr val="bg1"/>
            </a:solidFill>
            <a:ln w="12700" cap="flat" cmpd="sng" algn="ctr">
              <a:solidFill>
                <a:srgbClr val="3F8B7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lang="ja-JP" altLang="en-US"/>
              </a:pPr>
              <a:r>
                <a:rPr lang="ja-JP" altLang="en-US" sz="900" b="1" dirty="0">
                  <a:solidFill>
                    <a:srgbClr val="3F8B76"/>
                  </a:solidFill>
                  <a:latin typeface="メイリオ"/>
                  <a:ea typeface="メイリオ"/>
                </a:rPr>
                <a:t>年3％</a:t>
              </a:r>
              <a:r>
                <a:rPr lang="ja-JP" altLang="en-US" sz="800" b="1" dirty="0">
                  <a:solidFill>
                    <a:srgbClr val="3F8B76"/>
                  </a:solidFill>
                  <a:latin typeface="メイリオ"/>
                  <a:ea typeface="メイリオ"/>
                </a:rPr>
                <a:t>減の省エネ継続</a:t>
              </a:r>
            </a:p>
            <a:p>
              <a:pPr algn="ctr">
                <a:defRPr lang="ja-JP" altLang="en-US"/>
              </a:pPr>
              <a:r>
                <a:rPr lang="ja-JP" altLang="en-US" sz="600" dirty="0">
                  <a:solidFill>
                    <a:srgbClr val="3F8B76"/>
                  </a:solidFill>
                  <a:latin typeface="メイリオ"/>
                  <a:ea typeface="メイリオ"/>
                </a:rPr>
                <a:t>BEMSの活用や、省エネ設備への更新等を通じて収益改善にもつながる省エネ</a:t>
              </a:r>
              <a:r>
                <a:rPr lang="ja-JP" altLang="en-US" sz="600" dirty="0" smtClean="0">
                  <a:solidFill>
                    <a:srgbClr val="3F8B76"/>
                  </a:solidFill>
                  <a:latin typeface="メイリオ"/>
                  <a:ea typeface="メイリオ"/>
                </a:rPr>
                <a:t>を継続する</a:t>
              </a:r>
              <a:endParaRPr lang="ja-JP" altLang="en-US" sz="600" dirty="0">
                <a:solidFill>
                  <a:srgbClr val="3F8B76"/>
                </a:solidFill>
                <a:latin typeface="メイリオ"/>
                <a:ea typeface="メイリオ"/>
              </a:endParaRPr>
            </a:p>
          </p:txBody>
        </p:sp>
      </p:grpSp>
      <p:pic>
        <p:nvPicPr>
          <p:cNvPr id="1362" name="図 297"/>
          <p:cNvPicPr>
            <a:picLocks noChangeAspect="1"/>
          </p:cNvPicPr>
          <p:nvPr/>
        </p:nvPicPr>
        <p:blipFill>
          <a:blip r:embed="rId9"/>
          <a:stretch>
            <a:fillRect/>
          </a:stretch>
        </p:blipFill>
        <p:spPr>
          <a:xfrm>
            <a:off x="8421774" y="4121526"/>
            <a:ext cx="187608" cy="292776"/>
          </a:xfrm>
          <a:prstGeom prst="rect">
            <a:avLst/>
          </a:prstGeom>
        </p:spPr>
      </p:pic>
      <p:grpSp>
        <p:nvGrpSpPr>
          <p:cNvPr id="1363" name="グループ 298"/>
          <p:cNvGrpSpPr/>
          <p:nvPr/>
        </p:nvGrpSpPr>
        <p:grpSpPr>
          <a:xfrm>
            <a:off x="8168363" y="4485604"/>
            <a:ext cx="725667" cy="403555"/>
            <a:chOff x="8168359" y="4435597"/>
            <a:chExt cx="725667" cy="551246"/>
          </a:xfrm>
        </p:grpSpPr>
        <p:sp>
          <p:nvSpPr>
            <p:cNvPr id="1364" name="四角形 275"/>
            <p:cNvSpPr/>
            <p:nvPr/>
          </p:nvSpPr>
          <p:spPr>
            <a:xfrm>
              <a:off x="8168359" y="4435597"/>
              <a:ext cx="725667" cy="551246"/>
            </a:xfrm>
            <a:prstGeom prst="rect">
              <a:avLst/>
            </a:prstGeom>
            <a:solidFill>
              <a:schemeClr val="bg1"/>
            </a:solidFill>
            <a:ln w="12700" cap="flat" cmpd="sng" algn="ctr">
              <a:solidFill>
                <a:srgbClr val="3F8B7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lang="ja-JP" altLang="en-US"/>
              </a:pPr>
              <a:r>
                <a:rPr lang="ja-JP" altLang="en-US" sz="800" b="1">
                  <a:solidFill>
                    <a:srgbClr val="3F8B76"/>
                  </a:solidFill>
                  <a:latin typeface="メイリオ"/>
                  <a:ea typeface="メイリオ"/>
                </a:rPr>
                <a:t>70件</a:t>
              </a:r>
            </a:p>
            <a:p>
              <a:pPr algn="ctr">
                <a:defRPr lang="ja-JP" altLang="en-US"/>
              </a:pPr>
              <a:r>
                <a:rPr lang="ja-JP" altLang="en-US" sz="600">
                  <a:solidFill>
                    <a:srgbClr val="3F8B76"/>
                  </a:solidFill>
                  <a:latin typeface="メイリオ"/>
                  <a:ea typeface="メイリオ"/>
                </a:rPr>
                <a:t>エコドライブ推進事業所の拡大</a:t>
              </a:r>
            </a:p>
          </p:txBody>
        </p:sp>
      </p:grpSp>
      <p:sp>
        <p:nvSpPr>
          <p:cNvPr id="1365" name="テキスト 321"/>
          <p:cNvSpPr txBox="1"/>
          <p:nvPr/>
        </p:nvSpPr>
        <p:spPr>
          <a:xfrm>
            <a:off x="8751235" y="4938432"/>
            <a:ext cx="393273" cy="261610"/>
          </a:xfrm>
          <a:prstGeom prst="rect">
            <a:avLst/>
          </a:prstGeom>
        </p:spPr>
        <p:txBody>
          <a:bodyPr wrap="square">
            <a:spAutoFit/>
          </a:bodyPr>
          <a:lstStyle/>
          <a:p>
            <a:pPr>
              <a:defRPr lang="ja-JP" altLang="en-US"/>
            </a:pPr>
            <a:r>
              <a:rPr lang="en-US" altLang="ja-JP" sz="1100" dirty="0">
                <a:latin typeface="メイリオ"/>
                <a:ea typeface="メイリオ"/>
              </a:rPr>
              <a:t>10</a:t>
            </a:r>
            <a:endParaRPr lang="ja-JP" altLang="en-US" sz="1100" dirty="0">
              <a:latin typeface="メイリオ"/>
              <a:ea typeface="メイリオ"/>
            </a:endParaRPr>
          </a:p>
        </p:txBody>
      </p:sp>
      <p:graphicFrame>
        <p:nvGraphicFramePr>
          <p:cNvPr id="80" name="四角形 337"/>
          <p:cNvGraphicFramePr>
            <a:graphicFrameLocks noGrp="1"/>
          </p:cNvGraphicFramePr>
          <p:nvPr>
            <p:extLst>
              <p:ext uri="{D42A27DB-BD31-4B8C-83A1-F6EECF244321}">
                <p14:modId xmlns:p14="http://schemas.microsoft.com/office/powerpoint/2010/main" val="4044759145"/>
              </p:ext>
            </p:extLst>
          </p:nvPr>
        </p:nvGraphicFramePr>
        <p:xfrm>
          <a:off x="144003" y="1152000"/>
          <a:ext cx="7933328" cy="720000"/>
        </p:xfrm>
        <a:graphic>
          <a:graphicData uri="http://schemas.openxmlformats.org/drawingml/2006/table">
            <a:tbl>
              <a:tblPr firstRow="1" bandRow="1">
                <a:tableStyleId>{5C22544A-7EE6-4342-B048-85BDC9FD1C3A}</a:tableStyleId>
              </a:tblPr>
              <a:tblGrid>
                <a:gridCol w="991666">
                  <a:extLst>
                    <a:ext uri="{9D8B030D-6E8A-4147-A177-3AD203B41FA5}">
                      <a16:colId xmlns:a16="http://schemas.microsoft.com/office/drawing/2014/main" val="20000"/>
                    </a:ext>
                  </a:extLst>
                </a:gridCol>
                <a:gridCol w="902682">
                  <a:extLst>
                    <a:ext uri="{9D8B030D-6E8A-4147-A177-3AD203B41FA5}">
                      <a16:colId xmlns:a16="http://schemas.microsoft.com/office/drawing/2014/main" val="20001"/>
                    </a:ext>
                  </a:extLst>
                </a:gridCol>
                <a:gridCol w="1063228">
                  <a:extLst>
                    <a:ext uri="{9D8B030D-6E8A-4147-A177-3AD203B41FA5}">
                      <a16:colId xmlns:a16="http://schemas.microsoft.com/office/drawing/2014/main" val="20002"/>
                    </a:ext>
                  </a:extLst>
                </a:gridCol>
                <a:gridCol w="985242">
                  <a:extLst>
                    <a:ext uri="{9D8B030D-6E8A-4147-A177-3AD203B41FA5}">
                      <a16:colId xmlns:a16="http://schemas.microsoft.com/office/drawing/2014/main" val="20003"/>
                    </a:ext>
                  </a:extLst>
                </a:gridCol>
                <a:gridCol w="958453">
                  <a:extLst>
                    <a:ext uri="{9D8B030D-6E8A-4147-A177-3AD203B41FA5}">
                      <a16:colId xmlns:a16="http://schemas.microsoft.com/office/drawing/2014/main" val="20004"/>
                    </a:ext>
                  </a:extLst>
                </a:gridCol>
                <a:gridCol w="1015008">
                  <a:extLst>
                    <a:ext uri="{9D8B030D-6E8A-4147-A177-3AD203B41FA5}">
                      <a16:colId xmlns:a16="http://schemas.microsoft.com/office/drawing/2014/main" val="20005"/>
                    </a:ext>
                  </a:extLst>
                </a:gridCol>
                <a:gridCol w="997148">
                  <a:extLst>
                    <a:ext uri="{9D8B030D-6E8A-4147-A177-3AD203B41FA5}">
                      <a16:colId xmlns:a16="http://schemas.microsoft.com/office/drawing/2014/main" val="20006"/>
                    </a:ext>
                  </a:extLst>
                </a:gridCol>
                <a:gridCol w="1019901">
                  <a:extLst>
                    <a:ext uri="{9D8B030D-6E8A-4147-A177-3AD203B41FA5}">
                      <a16:colId xmlns:a16="http://schemas.microsoft.com/office/drawing/2014/main" val="20007"/>
                    </a:ext>
                  </a:extLst>
                </a:gridCol>
              </a:tblGrid>
              <a:tr h="212675">
                <a:tc>
                  <a:txBody>
                    <a:bodyPr/>
                    <a:lstStyle/>
                    <a:p>
                      <a:pPr algn="ctr"/>
                      <a:r>
                        <a:rPr lang="ja-JP" altLang="en-US" sz="1100" dirty="0">
                          <a:solidFill>
                            <a:srgbClr val="3F8B76"/>
                          </a:solidFill>
                          <a:latin typeface="メイリオ"/>
                          <a:ea typeface="メイリオ"/>
                        </a:rPr>
                        <a:t>2013</a:t>
                      </a:r>
                      <a:endParaRPr sz="11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endParaRPr sz="11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2025</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2026</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2027</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2028</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2029</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tc>
                  <a:txBody>
                    <a:bodyPr/>
                    <a:lstStyle/>
                    <a:p>
                      <a:pPr algn="ctr"/>
                      <a:r>
                        <a:rPr kumimoji="1" lang="ja-JP" altLang="en-US" sz="1100" dirty="0">
                          <a:solidFill>
                            <a:srgbClr val="3F8B76"/>
                          </a:solidFill>
                          <a:latin typeface="メイリオ"/>
                          <a:ea typeface="メイリオ"/>
                        </a:rPr>
                        <a:t>2030</a:t>
                      </a:r>
                      <a:endParaRPr sz="3200" dirty="0">
                        <a:solidFill>
                          <a:srgbClr val="3F8B76"/>
                        </a:solidFill>
                        <a:latin typeface="メイリオ"/>
                        <a:ea typeface="メイリオ"/>
                      </a:endParaRPr>
                    </a:p>
                  </a:txBody>
                  <a:tcPr marL="0" marR="0" marT="0" marB="0"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rgbClr val="C1E7EA"/>
                    </a:solidFill>
                  </a:tcPr>
                </a:tc>
                <a:extLst>
                  <a:ext uri="{0D108BD9-81ED-4DB2-BD59-A6C34878D82A}">
                    <a16:rowId xmlns:a16="http://schemas.microsoft.com/office/drawing/2014/main" val="10000"/>
                  </a:ext>
                </a:extLst>
              </a:tr>
              <a:tr h="507325">
                <a:tc>
                  <a:txBody>
                    <a:bodyPr/>
                    <a:lstStyle/>
                    <a:p>
                      <a:pPr algn="ctr"/>
                      <a:r>
                        <a:rPr kumimoji="1" lang="ja-JP" altLang="en-US" sz="200" dirty="0">
                          <a:solidFill>
                            <a:schemeClr val="bg1"/>
                          </a:solidFill>
                        </a:rPr>
                        <a:t>こ</a:t>
                      </a:r>
                      <a:endParaRPr sz="200" dirty="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dirty="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tc>
                  <a:txBody>
                    <a:bodyPr/>
                    <a:lstStyle/>
                    <a:p>
                      <a:pPr algn="ctr"/>
                      <a:r>
                        <a:rPr kumimoji="1" lang="ja-JP" altLang="en-US" sz="200" dirty="0">
                          <a:solidFill>
                            <a:schemeClr val="bg1"/>
                          </a:solidFill>
                        </a:rPr>
                        <a:t>こ</a:t>
                      </a:r>
                      <a:endParaRPr sz="200" dirty="0">
                        <a:solidFill>
                          <a:schemeClr val="bg1"/>
                        </a:solidFill>
                      </a:endParaRPr>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81" name="正方形/長方形 80"/>
          <p:cNvSpPr/>
          <p:nvPr/>
        </p:nvSpPr>
        <p:spPr>
          <a:xfrm>
            <a:off x="7158228" y="1492323"/>
            <a:ext cx="804148" cy="380370"/>
          </a:xfrm>
          <a:prstGeom prst="rect">
            <a:avLst/>
          </a:prstGeom>
          <a:solidFill>
            <a:srgbClr val="68BA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100" b="1" dirty="0">
                <a:latin typeface="メイリオ" panose="020B0604030504040204" pitchFamily="50" charset="-128"/>
                <a:ea typeface="メイリオ" panose="020B0604030504040204" pitchFamily="50" charset="-128"/>
              </a:rPr>
              <a:t>43,660</a:t>
            </a:r>
          </a:p>
          <a:p>
            <a:pPr algn="ctr"/>
            <a:r>
              <a:rPr lang="en-US" altLang="ja-JP" sz="900" b="1" dirty="0">
                <a:latin typeface="メイリオ" panose="020B0604030504040204" pitchFamily="50" charset="-128"/>
                <a:ea typeface="メイリオ" panose="020B0604030504040204" pitchFamily="50" charset="-128"/>
              </a:rPr>
              <a:t>t-co2</a:t>
            </a:r>
            <a:endParaRPr lang="ja-JP" altLang="en-US" sz="900" b="1" dirty="0">
              <a:latin typeface="メイリオ" panose="020B0604030504040204" pitchFamily="50" charset="-128"/>
              <a:ea typeface="メイリオ" panose="020B0604030504040204" pitchFamily="50" charset="-128"/>
            </a:endParaRPr>
          </a:p>
        </p:txBody>
      </p:sp>
      <p:cxnSp>
        <p:nvCxnSpPr>
          <p:cNvPr id="82" name="直線矢印コネクタ 81"/>
          <p:cNvCxnSpPr/>
          <p:nvPr/>
        </p:nvCxnSpPr>
        <p:spPr>
          <a:xfrm flipV="1">
            <a:off x="1115618" y="1489802"/>
            <a:ext cx="6040614" cy="358258"/>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8114623" y="1242096"/>
            <a:ext cx="903592" cy="715581"/>
          </a:xfrm>
          <a:prstGeom prst="rect">
            <a:avLst/>
          </a:prstGeom>
          <a:noFill/>
        </p:spPr>
        <p:txBody>
          <a:bodyPr wrap="square" rtlCol="0">
            <a:spAutoFit/>
          </a:bodyPr>
          <a:lstStyle/>
          <a:p>
            <a:r>
              <a:rPr lang="ja-JP" altLang="en-US" sz="1000" dirty="0">
                <a:solidFill>
                  <a:srgbClr val="3F8B76"/>
                </a:solidFill>
                <a:latin typeface="メイリオ"/>
                <a:ea typeface="メイリオ"/>
              </a:rPr>
              <a:t>省エネ化による</a:t>
            </a:r>
            <a:endParaRPr lang="en-US" altLang="ja-JP" sz="1000" dirty="0">
              <a:solidFill>
                <a:srgbClr val="3F8B76"/>
              </a:solidFill>
              <a:latin typeface="メイリオ"/>
              <a:ea typeface="メイリオ"/>
            </a:endParaRPr>
          </a:p>
          <a:p>
            <a:r>
              <a:rPr lang="ja-JP" altLang="en-US" sz="1000" dirty="0">
                <a:solidFill>
                  <a:srgbClr val="3F8B76"/>
                </a:solidFill>
                <a:latin typeface="メイリオ"/>
                <a:ea typeface="メイリオ"/>
              </a:rPr>
              <a:t>削減効果</a:t>
            </a:r>
            <a:endParaRPr lang="en-US" altLang="ja-JP" sz="1000" dirty="0">
              <a:solidFill>
                <a:srgbClr val="3F8B76"/>
              </a:solidFill>
              <a:latin typeface="メイリオ"/>
              <a:ea typeface="メイリオ"/>
            </a:endParaRPr>
          </a:p>
          <a:p>
            <a:r>
              <a:rPr lang="ja-JP" altLang="en-US" sz="1050" b="1" dirty="0">
                <a:solidFill>
                  <a:srgbClr val="FF0000"/>
                </a:solidFill>
                <a:latin typeface="メイリオ"/>
                <a:ea typeface="メイリオ"/>
              </a:rPr>
              <a:t>△</a:t>
            </a:r>
            <a:r>
              <a:rPr lang="en-US" altLang="ja-JP" sz="1050" b="1" dirty="0">
                <a:solidFill>
                  <a:srgbClr val="FF0000"/>
                </a:solidFill>
                <a:latin typeface="メイリオ"/>
                <a:ea typeface="メイリオ"/>
              </a:rPr>
              <a:t>43,660t</a:t>
            </a:r>
            <a:endParaRPr lang="ja-JP" altLang="en-US" sz="2400" b="1" dirty="0">
              <a:solidFill>
                <a:srgbClr val="FF0000"/>
              </a:solidFill>
              <a:latin typeface="メイリオ"/>
              <a:ea typeface="メイリオ"/>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7" name="図表 0"/>
          <p:cNvGraphicFramePr/>
          <p:nvPr/>
        </p:nvGraphicFramePr>
        <p:xfrm>
          <a:off x="1980000" y="-11722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69" name="四角形 87"/>
          <p:cNvSpPr>
            <a:spLocks noGrp="1"/>
          </p:cNvSpPr>
          <p:nvPr>
            <p:ph type="title"/>
          </p:nvPr>
        </p:nvSpPr>
        <p:spPr>
          <a:xfrm>
            <a:off x="0" y="0"/>
            <a:ext cx="9144000" cy="540000"/>
          </a:xfrm>
          <a:prstGeom prst="rect">
            <a:avLst/>
          </a:prstGeom>
          <a:solidFill>
            <a:srgbClr val="3F8B76"/>
          </a:solidFill>
          <a:ln>
            <a:solidFill>
              <a:srgbClr val="3F8B76"/>
            </a:solidFill>
          </a:ln>
        </p:spPr>
        <p:txBody>
          <a:bodyPr>
            <a:normAutofit/>
          </a:bodyPr>
          <a:lstStyle/>
          <a:p>
            <a:pPr algn="l"/>
            <a:r>
              <a:rPr lang="ja-JP" altLang="en-US" sz="2000" b="1">
                <a:solidFill>
                  <a:schemeClr val="bg1"/>
                </a:solidFill>
                <a:latin typeface="メイリオ"/>
                <a:ea typeface="メイリオ"/>
              </a:rPr>
              <a:t>基本方針３：地域環境の整備・改善</a:t>
            </a:r>
          </a:p>
        </p:txBody>
      </p:sp>
      <p:graphicFrame>
        <p:nvGraphicFramePr>
          <p:cNvPr id="1370" name="四角形 385"/>
          <p:cNvGraphicFramePr>
            <a:graphicFrameLocks noGrp="1"/>
          </p:cNvGraphicFramePr>
          <p:nvPr/>
        </p:nvGraphicFramePr>
        <p:xfrm>
          <a:off x="144002" y="1347751"/>
          <a:ext cx="8855998" cy="3211550"/>
        </p:xfrm>
        <a:graphic>
          <a:graphicData uri="http://schemas.openxmlformats.org/drawingml/2006/table">
            <a:tbl>
              <a:tblPr firstRow="1" bandRow="1">
                <a:tableStyleId>{5C22544A-7EE6-4342-B048-85BDC9FD1C3A}</a:tableStyleId>
              </a:tblPr>
              <a:tblGrid>
                <a:gridCol w="1860501">
                  <a:extLst>
                    <a:ext uri="{9D8B030D-6E8A-4147-A177-3AD203B41FA5}">
                      <a16:colId xmlns:a16="http://schemas.microsoft.com/office/drawing/2014/main" val="20000"/>
                    </a:ext>
                  </a:extLst>
                </a:gridCol>
                <a:gridCol w="1095372">
                  <a:extLst>
                    <a:ext uri="{9D8B030D-6E8A-4147-A177-3AD203B41FA5}">
                      <a16:colId xmlns:a16="http://schemas.microsoft.com/office/drawing/2014/main" val="20001"/>
                    </a:ext>
                  </a:extLst>
                </a:gridCol>
                <a:gridCol w="976825">
                  <a:extLst>
                    <a:ext uri="{9D8B030D-6E8A-4147-A177-3AD203B41FA5}">
                      <a16:colId xmlns:a16="http://schemas.microsoft.com/office/drawing/2014/main" val="20002"/>
                    </a:ext>
                  </a:extLst>
                </a:gridCol>
                <a:gridCol w="959925">
                  <a:extLst>
                    <a:ext uri="{9D8B030D-6E8A-4147-A177-3AD203B41FA5}">
                      <a16:colId xmlns:a16="http://schemas.microsoft.com/office/drawing/2014/main" val="20003"/>
                    </a:ext>
                  </a:extLst>
                </a:gridCol>
                <a:gridCol w="1023938">
                  <a:extLst>
                    <a:ext uri="{9D8B030D-6E8A-4147-A177-3AD203B41FA5}">
                      <a16:colId xmlns:a16="http://schemas.microsoft.com/office/drawing/2014/main" val="20004"/>
                    </a:ext>
                  </a:extLst>
                </a:gridCol>
                <a:gridCol w="1008062">
                  <a:extLst>
                    <a:ext uri="{9D8B030D-6E8A-4147-A177-3AD203B41FA5}">
                      <a16:colId xmlns:a16="http://schemas.microsoft.com/office/drawing/2014/main" val="20005"/>
                    </a:ext>
                  </a:extLst>
                </a:gridCol>
                <a:gridCol w="992188">
                  <a:extLst>
                    <a:ext uri="{9D8B030D-6E8A-4147-A177-3AD203B41FA5}">
                      <a16:colId xmlns:a16="http://schemas.microsoft.com/office/drawing/2014/main" val="20006"/>
                    </a:ext>
                  </a:extLst>
                </a:gridCol>
                <a:gridCol w="939187">
                  <a:extLst>
                    <a:ext uri="{9D8B030D-6E8A-4147-A177-3AD203B41FA5}">
                      <a16:colId xmlns:a16="http://schemas.microsoft.com/office/drawing/2014/main" val="20007"/>
                    </a:ext>
                  </a:extLst>
                </a:gridCol>
              </a:tblGrid>
              <a:tr h="968328">
                <a:tc>
                  <a:txBody>
                    <a:bodyPr/>
                    <a:lstStyle/>
                    <a:p>
                      <a:r>
                        <a:rPr kumimoji="1" lang="ja-JP" altLang="en-US" sz="1000" b="0" dirty="0">
                          <a:solidFill>
                            <a:schemeClr val="tx1"/>
                          </a:solidFill>
                          <a:latin typeface="メイリオ"/>
                          <a:ea typeface="メイリオ"/>
                        </a:rPr>
                        <a:t>公共交通機関の利用</a:t>
                      </a:r>
                      <a:endParaRPr kumimoji="1" lang="ja-JP" altLang="en-US" sz="800" b="0" dirty="0">
                        <a:solidFill>
                          <a:schemeClr val="tx1"/>
                        </a:solidFill>
                        <a:latin typeface="メイリオ"/>
                        <a:ea typeface="メイリオ"/>
                      </a:endParaRP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0"/>
                  </a:ext>
                </a:extLst>
              </a:tr>
              <a:tr h="962527">
                <a:tc>
                  <a:txBody>
                    <a:bodyPr/>
                    <a:lstStyle/>
                    <a:p>
                      <a:r>
                        <a:rPr kumimoji="1" lang="ja-JP" altLang="en-US" sz="900" b="0" dirty="0">
                          <a:solidFill>
                            <a:schemeClr val="tx1"/>
                          </a:solidFill>
                          <a:latin typeface="メイリオ"/>
                          <a:ea typeface="メイリオ"/>
                        </a:rPr>
                        <a:t>環境負荷の少ない交通手段への転換</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1"/>
                  </a:ext>
                </a:extLst>
              </a:tr>
              <a:tr h="762000">
                <a:tc>
                  <a:txBody>
                    <a:bodyPr/>
                    <a:lstStyle/>
                    <a:p>
                      <a:r>
                        <a:rPr kumimoji="1" lang="ja-JP" altLang="en-US" sz="900" b="0" dirty="0">
                          <a:solidFill>
                            <a:schemeClr val="tx1"/>
                          </a:solidFill>
                          <a:latin typeface="メイリオ"/>
                          <a:ea typeface="メイリオ"/>
                        </a:rPr>
                        <a:t>森林の適正管理</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2"/>
                  </a:ext>
                </a:extLst>
              </a:tr>
              <a:tr h="518695">
                <a:tc>
                  <a:txBody>
                    <a:bodyPr/>
                    <a:lstStyle/>
                    <a:p>
                      <a:r>
                        <a:rPr kumimoji="1" lang="ja-JP" altLang="en-US" sz="900" b="0" dirty="0">
                          <a:solidFill>
                            <a:schemeClr val="tx1"/>
                          </a:solidFill>
                          <a:latin typeface="メイリオ"/>
                          <a:ea typeface="メイリオ"/>
                        </a:rPr>
                        <a:t>敷地などの緑化</a:t>
                      </a:r>
                    </a:p>
                  </a:txBody>
                  <a:tcPr anchor="ct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tc>
                  <a:txBody>
                    <a:bodyPr/>
                    <a:lstStyle/>
                    <a:p>
                      <a:endParaRPr kumimoji="1" lang="ja-JP" altLang="en-US" sz="1800" dirty="0"/>
                    </a:p>
                  </a:txBody>
                  <a:tcPr>
                    <a:lnL w="12700" cap="flat" cmpd="sng" algn="ctr">
                      <a:solidFill>
                        <a:srgbClr val="68BAA5"/>
                      </a:solidFill>
                      <a:prstDash val="solid"/>
                      <a:round/>
                      <a:headEnd type="none" w="med" len="med"/>
                      <a:tailEnd type="none" w="med" len="med"/>
                    </a:lnL>
                    <a:lnR w="12700" cap="flat" cmpd="sng" algn="ctr">
                      <a:solidFill>
                        <a:srgbClr val="68BAA5"/>
                      </a:solidFill>
                      <a:prstDash val="solid"/>
                      <a:round/>
                      <a:headEnd type="none" w="med" len="med"/>
                      <a:tailEnd type="none" w="med" len="med"/>
                    </a:lnR>
                    <a:lnT w="12700" cap="flat" cmpd="sng" algn="ctr">
                      <a:solidFill>
                        <a:srgbClr val="68BAA5"/>
                      </a:solidFill>
                      <a:prstDash val="solid"/>
                      <a:round/>
                      <a:headEnd type="none" w="med" len="med"/>
                      <a:tailEnd type="none" w="med" len="med"/>
                    </a:lnT>
                    <a:lnB w="12700" cap="flat" cmpd="sng" algn="ctr">
                      <a:solidFill>
                        <a:srgbClr val="68BAA5"/>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1371" name="四角形 445"/>
          <p:cNvSpPr/>
          <p:nvPr/>
        </p:nvSpPr>
        <p:spPr>
          <a:xfrm>
            <a:off x="7160225" y="1400435"/>
            <a:ext cx="800154" cy="3114111"/>
          </a:xfrm>
          <a:prstGeom prst="rect">
            <a:avLst/>
          </a:prstGeom>
          <a:solidFill>
            <a:schemeClr val="bg2">
              <a:lumMod val="90000"/>
            </a:schemeClr>
          </a:solidFill>
          <a:ln w="1270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r>
              <a:rPr lang="ja-JP" altLang="en-US" sz="800">
                <a:solidFill>
                  <a:schemeClr val="tx1"/>
                </a:solidFill>
                <a:latin typeface="メイリオ"/>
                <a:ea typeface="メイリオ"/>
              </a:rPr>
              <a:t>ロードマップ</a:t>
            </a:r>
          </a:p>
          <a:p>
            <a:pPr algn="ctr">
              <a:defRPr lang="ja-JP" altLang="en-US"/>
            </a:pPr>
            <a:r>
              <a:rPr lang="ja-JP" altLang="en-US" sz="900">
                <a:solidFill>
                  <a:schemeClr val="tx1"/>
                </a:solidFill>
                <a:latin typeface="メイリオ"/>
                <a:ea typeface="メイリオ"/>
              </a:rPr>
              <a:t>の進捗評価施策の検討</a:t>
            </a:r>
            <a:endParaRPr lang="ja-JP" altLang="en-US" sz="800">
              <a:solidFill>
                <a:schemeClr val="tx1"/>
              </a:solidFill>
              <a:latin typeface="メイリオ"/>
              <a:ea typeface="メイリオ"/>
            </a:endParaRPr>
          </a:p>
        </p:txBody>
      </p:sp>
      <p:sp>
        <p:nvSpPr>
          <p:cNvPr id="1372" name="図形 446"/>
          <p:cNvSpPr/>
          <p:nvPr/>
        </p:nvSpPr>
        <p:spPr>
          <a:xfrm>
            <a:off x="148642" y="1135063"/>
            <a:ext cx="7924061" cy="147426"/>
          </a:xfrm>
          <a:prstGeom prst="chevron">
            <a:avLst/>
          </a:prstGeom>
          <a:solidFill>
            <a:schemeClr val="bg2">
              <a:lumMod val="90000"/>
            </a:schemeClr>
          </a:solidFill>
          <a:ln w="1270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pic>
        <p:nvPicPr>
          <p:cNvPr id="1373" name="図 447"/>
          <p:cNvPicPr>
            <a:picLocks noChangeAspect="1"/>
          </p:cNvPicPr>
          <p:nvPr/>
        </p:nvPicPr>
        <p:blipFill>
          <a:blip r:embed="rId7"/>
          <a:stretch>
            <a:fillRect/>
          </a:stretch>
        </p:blipFill>
        <p:spPr>
          <a:xfrm>
            <a:off x="148638" y="610111"/>
            <a:ext cx="504360" cy="499280"/>
          </a:xfrm>
          <a:prstGeom prst="rect">
            <a:avLst/>
          </a:prstGeom>
        </p:spPr>
      </p:pic>
      <p:sp>
        <p:nvSpPr>
          <p:cNvPr id="1374" name="テキスト 448"/>
          <p:cNvSpPr txBox="1"/>
          <p:nvPr/>
        </p:nvSpPr>
        <p:spPr>
          <a:xfrm>
            <a:off x="684001" y="675533"/>
            <a:ext cx="1222842" cy="369332"/>
          </a:xfrm>
          <a:prstGeom prst="rect">
            <a:avLst/>
          </a:prstGeom>
          <a:solidFill>
            <a:schemeClr val="bg2">
              <a:lumMod val="90000"/>
            </a:schemeClr>
          </a:solidFill>
          <a:ln>
            <a:solidFill>
              <a:schemeClr val="bg2">
                <a:lumMod val="90000"/>
              </a:schemeClr>
            </a:solidFill>
          </a:ln>
        </p:spPr>
        <p:txBody>
          <a:bodyPr wrap="square">
            <a:spAutoFit/>
          </a:bodyPr>
          <a:lstStyle/>
          <a:p>
            <a:pPr>
              <a:defRPr lang="ja-JP" altLang="en-US"/>
            </a:pPr>
            <a:r>
              <a:rPr lang="ja-JP" altLang="en-US" sz="900">
                <a:latin typeface="メイリオ"/>
                <a:ea typeface="メイリオ"/>
              </a:rPr>
              <a:t>環境審議会等推進</a:t>
            </a:r>
          </a:p>
          <a:p>
            <a:pPr>
              <a:defRPr lang="ja-JP" altLang="en-US"/>
            </a:pPr>
            <a:r>
              <a:rPr lang="ja-JP" altLang="en-US" sz="900">
                <a:latin typeface="メイリオ"/>
                <a:ea typeface="メイリオ"/>
              </a:rPr>
              <a:t>体制による効果検証</a:t>
            </a:r>
          </a:p>
        </p:txBody>
      </p:sp>
      <p:grpSp>
        <p:nvGrpSpPr>
          <p:cNvPr id="1375" name="グループ 141"/>
          <p:cNvGrpSpPr/>
          <p:nvPr/>
        </p:nvGrpSpPr>
        <p:grpSpPr>
          <a:xfrm>
            <a:off x="148639" y="4896741"/>
            <a:ext cx="1508144" cy="215444"/>
            <a:chOff x="148638" y="4896725"/>
            <a:chExt cx="1508144" cy="215444"/>
          </a:xfrm>
        </p:grpSpPr>
        <p:sp>
          <p:nvSpPr>
            <p:cNvPr id="1376" name="図形 139"/>
            <p:cNvSpPr/>
            <p:nvPr/>
          </p:nvSpPr>
          <p:spPr>
            <a:xfrm>
              <a:off x="148638" y="4932000"/>
              <a:ext cx="756000" cy="144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800">
                <a:solidFill>
                  <a:schemeClr val="tx1"/>
                </a:solidFill>
                <a:latin typeface="メイリオ"/>
                <a:ea typeface="メイリオ"/>
              </a:endParaRPr>
            </a:p>
          </p:txBody>
        </p:sp>
        <p:sp>
          <p:nvSpPr>
            <p:cNvPr id="1377" name="テキスト 140"/>
            <p:cNvSpPr txBox="1"/>
            <p:nvPr/>
          </p:nvSpPr>
          <p:spPr>
            <a:xfrm>
              <a:off x="864000" y="4896725"/>
              <a:ext cx="792782" cy="215444"/>
            </a:xfrm>
            <a:prstGeom prst="rect">
              <a:avLst/>
            </a:prstGeom>
            <a:ln w="6350"/>
          </p:spPr>
          <p:txBody>
            <a:bodyPr wrap="square">
              <a:spAutoFit/>
            </a:bodyPr>
            <a:lstStyle/>
            <a:p>
              <a:pPr>
                <a:defRPr lang="ja-JP" altLang="en-US"/>
              </a:pPr>
              <a:r>
                <a:rPr lang="ja-JP" altLang="en-US" sz="800">
                  <a:latin typeface="メイリオ"/>
                  <a:ea typeface="メイリオ"/>
                </a:rPr>
                <a:t>…行政の取組</a:t>
              </a:r>
            </a:p>
          </p:txBody>
        </p:sp>
      </p:grpSp>
      <p:grpSp>
        <p:nvGrpSpPr>
          <p:cNvPr id="1378" name="グループ 143"/>
          <p:cNvGrpSpPr/>
          <p:nvPr/>
        </p:nvGrpSpPr>
        <p:grpSpPr>
          <a:xfrm>
            <a:off x="1809185" y="4896740"/>
            <a:ext cx="1613795" cy="215444"/>
            <a:chOff x="148638" y="4896725"/>
            <a:chExt cx="1613795" cy="215444"/>
          </a:xfrm>
        </p:grpSpPr>
        <p:sp>
          <p:nvSpPr>
            <p:cNvPr id="1379" name="図形 139"/>
            <p:cNvSpPr/>
            <p:nvPr/>
          </p:nvSpPr>
          <p:spPr>
            <a:xfrm>
              <a:off x="148638" y="4932000"/>
              <a:ext cx="756000" cy="144000"/>
            </a:xfrm>
            <a:prstGeom prst="homePlate">
              <a:avLst/>
            </a:prstGeom>
            <a:pattFill prst="pct90">
              <a:fgClr>
                <a:srgbClr val="00B0F0"/>
              </a:fgClr>
              <a:bgClr>
                <a:srgbClr val="FFFFFF"/>
              </a:bgClr>
            </a:pattFill>
            <a:ln w="6350" cap="flat" cmpd="sng" algn="ctr">
              <a:solidFill>
                <a:schemeClr val="accent3">
                  <a:lumMod val="40000"/>
                  <a:lumOff val="6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800">
                <a:solidFill>
                  <a:schemeClr val="tx1"/>
                </a:solidFill>
                <a:latin typeface="メイリオ"/>
                <a:ea typeface="メイリオ"/>
              </a:endParaRPr>
            </a:p>
          </p:txBody>
        </p:sp>
        <p:sp>
          <p:nvSpPr>
            <p:cNvPr id="1380" name="テキスト 140"/>
            <p:cNvSpPr txBox="1"/>
            <p:nvPr/>
          </p:nvSpPr>
          <p:spPr>
            <a:xfrm>
              <a:off x="863631" y="4896725"/>
              <a:ext cx="898802" cy="215444"/>
            </a:xfrm>
            <a:prstGeom prst="rect">
              <a:avLst/>
            </a:prstGeom>
          </p:spPr>
          <p:txBody>
            <a:bodyPr wrap="square">
              <a:spAutoFit/>
            </a:bodyPr>
            <a:lstStyle/>
            <a:p>
              <a:pPr>
                <a:defRPr lang="ja-JP" altLang="en-US"/>
              </a:pPr>
              <a:r>
                <a:rPr lang="ja-JP" altLang="en-US" sz="800">
                  <a:latin typeface="メイリオ"/>
                  <a:ea typeface="メイリオ"/>
                </a:rPr>
                <a:t>…事業者の取組</a:t>
              </a:r>
            </a:p>
          </p:txBody>
        </p:sp>
      </p:grpSp>
      <p:grpSp>
        <p:nvGrpSpPr>
          <p:cNvPr id="1381" name="グループ 146"/>
          <p:cNvGrpSpPr/>
          <p:nvPr/>
        </p:nvGrpSpPr>
        <p:grpSpPr>
          <a:xfrm>
            <a:off x="3639344" y="4896739"/>
            <a:ext cx="1508144" cy="215444"/>
            <a:chOff x="148638" y="4896725"/>
            <a:chExt cx="1508144" cy="215444"/>
          </a:xfrm>
        </p:grpSpPr>
        <p:sp>
          <p:nvSpPr>
            <p:cNvPr id="1382" name="図形 139"/>
            <p:cNvSpPr/>
            <p:nvPr/>
          </p:nvSpPr>
          <p:spPr>
            <a:xfrm>
              <a:off x="148638" y="4932000"/>
              <a:ext cx="756000" cy="144000"/>
            </a:xfrm>
            <a:prstGeom prst="homePlate">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800">
                <a:solidFill>
                  <a:schemeClr val="tx1"/>
                </a:solidFill>
                <a:latin typeface="メイリオ"/>
                <a:ea typeface="メイリオ"/>
              </a:endParaRPr>
            </a:p>
          </p:txBody>
        </p:sp>
        <p:sp>
          <p:nvSpPr>
            <p:cNvPr id="1383" name="テキスト 140"/>
            <p:cNvSpPr txBox="1"/>
            <p:nvPr/>
          </p:nvSpPr>
          <p:spPr>
            <a:xfrm>
              <a:off x="864000" y="4896725"/>
              <a:ext cx="792782" cy="215444"/>
            </a:xfrm>
            <a:prstGeom prst="rect">
              <a:avLst/>
            </a:prstGeom>
          </p:spPr>
          <p:txBody>
            <a:bodyPr wrap="square">
              <a:spAutoFit/>
            </a:bodyPr>
            <a:lstStyle/>
            <a:p>
              <a:pPr>
                <a:defRPr lang="ja-JP" altLang="en-US"/>
              </a:pPr>
              <a:r>
                <a:rPr lang="ja-JP" altLang="en-US" sz="800">
                  <a:latin typeface="メイリオ"/>
                  <a:ea typeface="メイリオ"/>
                </a:rPr>
                <a:t>…市民の取組</a:t>
              </a:r>
            </a:p>
          </p:txBody>
        </p:sp>
      </p:grpSp>
      <p:grpSp>
        <p:nvGrpSpPr>
          <p:cNvPr id="1384" name="グループ 97"/>
          <p:cNvGrpSpPr/>
          <p:nvPr/>
        </p:nvGrpSpPr>
        <p:grpSpPr>
          <a:xfrm>
            <a:off x="2054934" y="1386000"/>
            <a:ext cx="5104229" cy="198000"/>
            <a:chOff x="2054931" y="1368000"/>
            <a:chExt cx="5104229" cy="198000"/>
          </a:xfrm>
        </p:grpSpPr>
        <p:sp>
          <p:nvSpPr>
            <p:cNvPr id="1385"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86" name="テキスト 95"/>
            <p:cNvSpPr txBox="1"/>
            <p:nvPr/>
          </p:nvSpPr>
          <p:spPr>
            <a:xfrm>
              <a:off x="2106949" y="1387445"/>
              <a:ext cx="1168624"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ノーマイカー通勤の推奨</a:t>
              </a:r>
            </a:p>
          </p:txBody>
        </p:sp>
      </p:grpSp>
      <p:grpSp>
        <p:nvGrpSpPr>
          <p:cNvPr id="1387" name="グループ 110"/>
          <p:cNvGrpSpPr/>
          <p:nvPr/>
        </p:nvGrpSpPr>
        <p:grpSpPr>
          <a:xfrm>
            <a:off x="2052005" y="3546000"/>
            <a:ext cx="4967999" cy="198000"/>
            <a:chOff x="2055966" y="1635750"/>
            <a:chExt cx="3488798" cy="198000"/>
          </a:xfrm>
        </p:grpSpPr>
        <p:grpSp>
          <p:nvGrpSpPr>
            <p:cNvPr id="1388" name="グループ 90"/>
            <p:cNvGrpSpPr/>
            <p:nvPr/>
          </p:nvGrpSpPr>
          <p:grpSpPr>
            <a:xfrm>
              <a:off x="2055966" y="1635750"/>
              <a:ext cx="3488798" cy="198000"/>
              <a:chOff x="2055966" y="2283750"/>
              <a:chExt cx="3488798" cy="144128"/>
            </a:xfrm>
          </p:grpSpPr>
          <p:sp>
            <p:nvSpPr>
              <p:cNvPr id="1389" name="四角形 76"/>
              <p:cNvSpPr/>
              <p:nvPr/>
            </p:nvSpPr>
            <p:spPr>
              <a:xfrm>
                <a:off x="2055966" y="2283750"/>
                <a:ext cx="3166753" cy="144000"/>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800">
                  <a:solidFill>
                    <a:schemeClr val="tx1"/>
                  </a:solidFill>
                  <a:highlight>
                    <a:srgbClr val="C0C0C0"/>
                  </a:highlight>
                  <a:latin typeface="メイリオ"/>
                  <a:ea typeface="メイリオ"/>
                </a:endParaRPr>
              </a:p>
            </p:txBody>
          </p:sp>
          <p:sp>
            <p:nvSpPr>
              <p:cNvPr id="1390" name="四角形 77"/>
              <p:cNvSpPr/>
              <p:nvPr/>
            </p:nvSpPr>
            <p:spPr>
              <a:xfrm>
                <a:off x="5256000" y="2283750"/>
                <a:ext cx="72000" cy="144128"/>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391" name="四角形 78"/>
              <p:cNvSpPr/>
              <p:nvPr/>
            </p:nvSpPr>
            <p:spPr>
              <a:xfrm>
                <a:off x="5364000" y="2283750"/>
                <a:ext cx="54000" cy="144128"/>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392" name="四角形 79"/>
              <p:cNvSpPr/>
              <p:nvPr/>
            </p:nvSpPr>
            <p:spPr>
              <a:xfrm>
                <a:off x="5454000" y="2283750"/>
                <a:ext cx="36000" cy="144128"/>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393" name="四角形 80"/>
              <p:cNvSpPr/>
              <p:nvPr/>
            </p:nvSpPr>
            <p:spPr>
              <a:xfrm>
                <a:off x="5526764" y="2283750"/>
                <a:ext cx="18000" cy="144128"/>
              </a:xfrm>
              <a:prstGeom prst="rect">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sp>
          <p:nvSpPr>
            <p:cNvPr id="1394" name="テキスト 96"/>
            <p:cNvSpPr txBox="1"/>
            <p:nvPr/>
          </p:nvSpPr>
          <p:spPr>
            <a:xfrm>
              <a:off x="2106340" y="1655107"/>
              <a:ext cx="1062189"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間伐材、地域木材の利活用促進</a:t>
              </a:r>
            </a:p>
          </p:txBody>
        </p:sp>
      </p:grpSp>
      <p:grpSp>
        <p:nvGrpSpPr>
          <p:cNvPr id="1395" name="グループ 121"/>
          <p:cNvGrpSpPr/>
          <p:nvPr/>
        </p:nvGrpSpPr>
        <p:grpSpPr>
          <a:xfrm>
            <a:off x="2052005" y="2355750"/>
            <a:ext cx="5104229" cy="198000"/>
            <a:chOff x="2054931" y="1368000"/>
            <a:chExt cx="5104229" cy="198000"/>
          </a:xfrm>
        </p:grpSpPr>
        <p:sp>
          <p:nvSpPr>
            <p:cNvPr id="1396"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397" name="テキスト 95"/>
            <p:cNvSpPr txBox="1"/>
            <p:nvPr/>
          </p:nvSpPr>
          <p:spPr>
            <a:xfrm>
              <a:off x="2106953" y="1387445"/>
              <a:ext cx="2179132"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EVなど環境負荷の低い自動車の導入促進</a:t>
              </a:r>
            </a:p>
          </p:txBody>
        </p:sp>
      </p:grpSp>
      <p:grpSp>
        <p:nvGrpSpPr>
          <p:cNvPr id="1398" name="グループ 127"/>
          <p:cNvGrpSpPr/>
          <p:nvPr/>
        </p:nvGrpSpPr>
        <p:grpSpPr>
          <a:xfrm>
            <a:off x="2050567" y="3309750"/>
            <a:ext cx="5104229" cy="198000"/>
            <a:chOff x="2054931" y="1368000"/>
            <a:chExt cx="5104229" cy="198000"/>
          </a:xfrm>
        </p:grpSpPr>
        <p:sp>
          <p:nvSpPr>
            <p:cNvPr id="1399"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400" name="テキスト 95"/>
            <p:cNvSpPr txBox="1"/>
            <p:nvPr/>
          </p:nvSpPr>
          <p:spPr>
            <a:xfrm>
              <a:off x="2106435" y="1387445"/>
              <a:ext cx="2108611"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植林、間伐などの推進による森林の適正管理</a:t>
              </a:r>
            </a:p>
          </p:txBody>
        </p:sp>
      </p:grpSp>
      <p:grpSp>
        <p:nvGrpSpPr>
          <p:cNvPr id="1401" name="グループ 130"/>
          <p:cNvGrpSpPr/>
          <p:nvPr/>
        </p:nvGrpSpPr>
        <p:grpSpPr>
          <a:xfrm>
            <a:off x="2050414" y="1843200"/>
            <a:ext cx="5104229" cy="198000"/>
            <a:chOff x="2054931" y="1375200"/>
            <a:chExt cx="5104229" cy="198000"/>
          </a:xfrm>
        </p:grpSpPr>
        <p:sp>
          <p:nvSpPr>
            <p:cNvPr id="1402" name="図形 63"/>
            <p:cNvSpPr/>
            <p:nvPr/>
          </p:nvSpPr>
          <p:spPr>
            <a:xfrm>
              <a:off x="2054931" y="1375200"/>
              <a:ext cx="5104229" cy="198000"/>
            </a:xfrm>
            <a:prstGeom prst="homePlate">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403" name="テキスト 95"/>
            <p:cNvSpPr txBox="1"/>
            <p:nvPr/>
          </p:nvSpPr>
          <p:spPr>
            <a:xfrm>
              <a:off x="2105507" y="1387445"/>
              <a:ext cx="2614751" cy="159111"/>
            </a:xfrm>
            <a:prstGeom prst="rect">
              <a:avLst/>
            </a:prstGeom>
            <a:solidFill>
              <a:schemeClr val="bg1"/>
            </a:solidFill>
            <a:ln w="6350"/>
          </p:spPr>
          <p:txBody>
            <a:bodyPr wrap="square" lIns="18000" tIns="18000" rIns="18000" bIns="18000" anchor="b" anchorCtr="0">
              <a:noAutofit/>
            </a:bodyPr>
            <a:lstStyle/>
            <a:p>
              <a:pPr algn="l">
                <a:defRPr lang="ja-JP" altLang="en-US"/>
              </a:pPr>
              <a:r>
                <a:rPr lang="ja-JP" altLang="en-US" sz="800">
                  <a:latin typeface="メイリオ"/>
                  <a:ea typeface="メイリオ"/>
                </a:rPr>
                <a:t>ノーマイカー通勤デーの設定、ノーマイカー通勤の実践</a:t>
              </a:r>
            </a:p>
          </p:txBody>
        </p:sp>
      </p:grpSp>
      <p:grpSp>
        <p:nvGrpSpPr>
          <p:cNvPr id="1404" name="グループ 133"/>
          <p:cNvGrpSpPr/>
          <p:nvPr/>
        </p:nvGrpSpPr>
        <p:grpSpPr>
          <a:xfrm>
            <a:off x="2050414" y="2070000"/>
            <a:ext cx="5104229" cy="198000"/>
            <a:chOff x="2054931" y="1368000"/>
            <a:chExt cx="5104229" cy="198000"/>
          </a:xfrm>
        </p:grpSpPr>
        <p:sp>
          <p:nvSpPr>
            <p:cNvPr id="1405" name="図形 63"/>
            <p:cNvSpPr/>
            <p:nvPr/>
          </p:nvSpPr>
          <p:spPr>
            <a:xfrm>
              <a:off x="2054931" y="1368000"/>
              <a:ext cx="5104229" cy="198000"/>
            </a:xfrm>
            <a:prstGeom prst="homePlate">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406" name="テキスト 95"/>
            <p:cNvSpPr txBox="1"/>
            <p:nvPr/>
          </p:nvSpPr>
          <p:spPr>
            <a:xfrm>
              <a:off x="2106255" y="1387445"/>
              <a:ext cx="1172734"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ノーマイカー通勤の実践</a:t>
              </a:r>
            </a:p>
          </p:txBody>
        </p:sp>
      </p:grpSp>
      <p:grpSp>
        <p:nvGrpSpPr>
          <p:cNvPr id="1407" name="グループ 136"/>
          <p:cNvGrpSpPr/>
          <p:nvPr/>
        </p:nvGrpSpPr>
        <p:grpSpPr>
          <a:xfrm>
            <a:off x="2055998" y="3783600"/>
            <a:ext cx="5104229" cy="198000"/>
            <a:chOff x="2054931" y="1368000"/>
            <a:chExt cx="5104229" cy="198000"/>
          </a:xfrm>
        </p:grpSpPr>
        <p:sp>
          <p:nvSpPr>
            <p:cNvPr id="1408"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409" name="テキスト 95"/>
            <p:cNvSpPr txBox="1"/>
            <p:nvPr/>
          </p:nvSpPr>
          <p:spPr>
            <a:xfrm>
              <a:off x="2106744" y="1387445"/>
              <a:ext cx="2824685"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森林経営計画などの補助・支援を受けられる制度の活用検討</a:t>
              </a:r>
            </a:p>
          </p:txBody>
        </p:sp>
      </p:grpSp>
      <p:grpSp>
        <p:nvGrpSpPr>
          <p:cNvPr id="1410" name="グループ 232"/>
          <p:cNvGrpSpPr/>
          <p:nvPr/>
        </p:nvGrpSpPr>
        <p:grpSpPr>
          <a:xfrm>
            <a:off x="2050414" y="2577600"/>
            <a:ext cx="5104229" cy="198000"/>
            <a:chOff x="2054931" y="1375200"/>
            <a:chExt cx="5104229" cy="198000"/>
          </a:xfrm>
        </p:grpSpPr>
        <p:sp>
          <p:nvSpPr>
            <p:cNvPr id="1411" name="図形 63"/>
            <p:cNvSpPr/>
            <p:nvPr/>
          </p:nvSpPr>
          <p:spPr>
            <a:xfrm>
              <a:off x="2054931" y="1375200"/>
              <a:ext cx="5104229" cy="198000"/>
            </a:xfrm>
            <a:prstGeom prst="homePlate">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412" name="テキスト 95"/>
            <p:cNvSpPr txBox="1"/>
            <p:nvPr/>
          </p:nvSpPr>
          <p:spPr>
            <a:xfrm>
              <a:off x="2105879" y="1387445"/>
              <a:ext cx="1931425" cy="159111"/>
            </a:xfrm>
            <a:prstGeom prst="rect">
              <a:avLst/>
            </a:prstGeom>
            <a:solidFill>
              <a:schemeClr val="bg1"/>
            </a:solidFill>
            <a:ln w="6350"/>
          </p:spPr>
          <p:txBody>
            <a:bodyPr wrap="square" lIns="18000" tIns="18000" rIns="18000" bIns="18000" anchor="b" anchorCtr="0">
              <a:noAutofit/>
            </a:bodyPr>
            <a:lstStyle/>
            <a:p>
              <a:pPr algn="l">
                <a:defRPr lang="ja-JP" altLang="en-US"/>
              </a:pPr>
              <a:r>
                <a:rPr lang="ja-JP" altLang="en-US" sz="800">
                  <a:latin typeface="メイリオ"/>
                  <a:ea typeface="メイリオ"/>
                </a:rPr>
                <a:t>EVなど環境負荷の低い自動車の導入</a:t>
              </a:r>
            </a:p>
          </p:txBody>
        </p:sp>
      </p:grpSp>
      <p:grpSp>
        <p:nvGrpSpPr>
          <p:cNvPr id="1413" name="グループ 235"/>
          <p:cNvGrpSpPr/>
          <p:nvPr/>
        </p:nvGrpSpPr>
        <p:grpSpPr>
          <a:xfrm>
            <a:off x="2052005" y="2800800"/>
            <a:ext cx="5104229" cy="198000"/>
            <a:chOff x="2054931" y="1368000"/>
            <a:chExt cx="5104229" cy="198000"/>
          </a:xfrm>
        </p:grpSpPr>
        <p:sp>
          <p:nvSpPr>
            <p:cNvPr id="1414" name="図形 63"/>
            <p:cNvSpPr/>
            <p:nvPr/>
          </p:nvSpPr>
          <p:spPr>
            <a:xfrm>
              <a:off x="2054931" y="1368000"/>
              <a:ext cx="5104229" cy="198000"/>
            </a:xfrm>
            <a:prstGeom prst="homePlate">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415" name="テキスト 95"/>
            <p:cNvSpPr txBox="1"/>
            <p:nvPr/>
          </p:nvSpPr>
          <p:spPr>
            <a:xfrm>
              <a:off x="2106906" y="1387445"/>
              <a:ext cx="1929773"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EVなど環境負荷の低い自動車の導入</a:t>
              </a:r>
            </a:p>
          </p:txBody>
        </p:sp>
      </p:grpSp>
      <p:grpSp>
        <p:nvGrpSpPr>
          <p:cNvPr id="1416" name="グループ 198"/>
          <p:cNvGrpSpPr/>
          <p:nvPr/>
        </p:nvGrpSpPr>
        <p:grpSpPr>
          <a:xfrm>
            <a:off x="2055999" y="4317750"/>
            <a:ext cx="4964005" cy="198000"/>
            <a:chOff x="2055966" y="1635750"/>
            <a:chExt cx="3488798" cy="198000"/>
          </a:xfrm>
        </p:grpSpPr>
        <p:grpSp>
          <p:nvGrpSpPr>
            <p:cNvPr id="1417" name="グループ 90"/>
            <p:cNvGrpSpPr/>
            <p:nvPr/>
          </p:nvGrpSpPr>
          <p:grpSpPr>
            <a:xfrm>
              <a:off x="2055966" y="1635750"/>
              <a:ext cx="3488798" cy="198000"/>
              <a:chOff x="2055966" y="2283750"/>
              <a:chExt cx="3488798" cy="144128"/>
            </a:xfrm>
          </p:grpSpPr>
          <p:sp>
            <p:nvSpPr>
              <p:cNvPr id="1418" name="四角形 76"/>
              <p:cNvSpPr/>
              <p:nvPr/>
            </p:nvSpPr>
            <p:spPr>
              <a:xfrm>
                <a:off x="2055966" y="2283750"/>
                <a:ext cx="3166753" cy="144000"/>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800">
                  <a:solidFill>
                    <a:schemeClr val="tx1"/>
                  </a:solidFill>
                  <a:highlight>
                    <a:srgbClr val="C0C0C0"/>
                  </a:highlight>
                  <a:latin typeface="メイリオ"/>
                  <a:ea typeface="メイリオ"/>
                </a:endParaRPr>
              </a:p>
            </p:txBody>
          </p:sp>
          <p:sp>
            <p:nvSpPr>
              <p:cNvPr id="1419" name="四角形 77"/>
              <p:cNvSpPr/>
              <p:nvPr/>
            </p:nvSpPr>
            <p:spPr>
              <a:xfrm>
                <a:off x="5256000" y="2283750"/>
                <a:ext cx="72000" cy="144128"/>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420" name="四角形 78"/>
              <p:cNvSpPr/>
              <p:nvPr/>
            </p:nvSpPr>
            <p:spPr>
              <a:xfrm>
                <a:off x="5364000" y="2283750"/>
                <a:ext cx="54000" cy="144128"/>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421" name="四角形 79"/>
              <p:cNvSpPr/>
              <p:nvPr/>
            </p:nvSpPr>
            <p:spPr>
              <a:xfrm>
                <a:off x="5454000" y="2283750"/>
                <a:ext cx="36000" cy="144128"/>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422" name="四角形 80"/>
              <p:cNvSpPr/>
              <p:nvPr/>
            </p:nvSpPr>
            <p:spPr>
              <a:xfrm>
                <a:off x="5526764" y="2283750"/>
                <a:ext cx="18000" cy="144128"/>
              </a:xfrm>
              <a:prstGeom prst="rect">
                <a:avLst/>
              </a:prstGeom>
              <a:pattFill prst="wdUpDiag">
                <a:fgClr>
                  <a:srgbClr val="FFFF0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sp>
          <p:nvSpPr>
            <p:cNvPr id="1423" name="テキスト 96"/>
            <p:cNvSpPr txBox="1"/>
            <p:nvPr/>
          </p:nvSpPr>
          <p:spPr>
            <a:xfrm>
              <a:off x="2109642" y="1655107"/>
              <a:ext cx="1335723"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緑のカーテンの育成、敷地内緑化の推進</a:t>
              </a:r>
            </a:p>
          </p:txBody>
        </p:sp>
      </p:grpSp>
      <p:grpSp>
        <p:nvGrpSpPr>
          <p:cNvPr id="1424" name="グループ 319"/>
          <p:cNvGrpSpPr/>
          <p:nvPr/>
        </p:nvGrpSpPr>
        <p:grpSpPr>
          <a:xfrm>
            <a:off x="2052005" y="1612316"/>
            <a:ext cx="4967999" cy="199287"/>
            <a:chOff x="2052001" y="1612313"/>
            <a:chExt cx="4967999" cy="199287"/>
          </a:xfrm>
        </p:grpSpPr>
        <p:grpSp>
          <p:nvGrpSpPr>
            <p:cNvPr id="1425" name="グループ 229"/>
            <p:cNvGrpSpPr/>
            <p:nvPr/>
          </p:nvGrpSpPr>
          <p:grpSpPr>
            <a:xfrm>
              <a:off x="2052001" y="1612800"/>
              <a:ext cx="3959999" cy="198000"/>
              <a:chOff x="2054931" y="1368000"/>
              <a:chExt cx="5104229" cy="198000"/>
            </a:xfrm>
          </p:grpSpPr>
          <p:sp>
            <p:nvSpPr>
              <p:cNvPr id="1426"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427" name="テキスト 95"/>
              <p:cNvSpPr txBox="1"/>
              <p:nvPr/>
            </p:nvSpPr>
            <p:spPr>
              <a:xfrm>
                <a:off x="2148402" y="1387444"/>
                <a:ext cx="2875922"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持続可能な公共交通の整備に向けた施策の推進</a:t>
                </a:r>
              </a:p>
            </p:txBody>
          </p:sp>
        </p:grpSp>
        <p:sp>
          <p:nvSpPr>
            <p:cNvPr id="1428" name="図形 286"/>
            <p:cNvSpPr/>
            <p:nvPr/>
          </p:nvSpPr>
          <p:spPr>
            <a:xfrm>
              <a:off x="6156147" y="1612313"/>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429" name="図形 287"/>
            <p:cNvSpPr/>
            <p:nvPr/>
          </p:nvSpPr>
          <p:spPr>
            <a:xfrm>
              <a:off x="6444098" y="1613113"/>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430" name="図形 288"/>
            <p:cNvSpPr/>
            <p:nvPr/>
          </p:nvSpPr>
          <p:spPr>
            <a:xfrm>
              <a:off x="6732049" y="1612313"/>
              <a:ext cx="287951" cy="198487"/>
            </a:xfrm>
            <a:prstGeom prst="chevron">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grpSp>
        <p:nvGrpSpPr>
          <p:cNvPr id="1431" name="グループ 299"/>
          <p:cNvGrpSpPr/>
          <p:nvPr/>
        </p:nvGrpSpPr>
        <p:grpSpPr>
          <a:xfrm>
            <a:off x="2050414" y="3024000"/>
            <a:ext cx="5104229" cy="198000"/>
            <a:chOff x="2054931" y="1368000"/>
            <a:chExt cx="5104229" cy="198000"/>
          </a:xfrm>
        </p:grpSpPr>
        <p:sp>
          <p:nvSpPr>
            <p:cNvPr id="1432" name="図形 63"/>
            <p:cNvSpPr/>
            <p:nvPr/>
          </p:nvSpPr>
          <p:spPr>
            <a:xfrm>
              <a:off x="2054931" y="1368000"/>
              <a:ext cx="5104229" cy="198000"/>
            </a:xfrm>
            <a:prstGeom prst="homePlate">
              <a:avLst/>
            </a:prstGeom>
            <a:solidFill>
              <a:srgbClr val="FFC000"/>
            </a:solid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1000">
                <a:solidFill>
                  <a:schemeClr val="tx1"/>
                </a:solidFill>
                <a:highlight>
                  <a:srgbClr val="C0C0C0"/>
                </a:highlight>
                <a:latin typeface="メイリオ"/>
                <a:ea typeface="メイリオ"/>
              </a:endParaRPr>
            </a:p>
          </p:txBody>
        </p:sp>
        <p:sp>
          <p:nvSpPr>
            <p:cNvPr id="1433" name="テキスト 95"/>
            <p:cNvSpPr txBox="1"/>
            <p:nvPr/>
          </p:nvSpPr>
          <p:spPr>
            <a:xfrm>
              <a:off x="2107171" y="1387445"/>
              <a:ext cx="2427141"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歩道やサイクリングロード、充電インフラ等の整備</a:t>
              </a:r>
            </a:p>
          </p:txBody>
        </p:sp>
      </p:grpSp>
      <p:grpSp>
        <p:nvGrpSpPr>
          <p:cNvPr id="1434" name="グループ 302"/>
          <p:cNvGrpSpPr/>
          <p:nvPr/>
        </p:nvGrpSpPr>
        <p:grpSpPr>
          <a:xfrm>
            <a:off x="2052004" y="4083750"/>
            <a:ext cx="4964005" cy="198000"/>
            <a:chOff x="2055966" y="1635750"/>
            <a:chExt cx="3488798" cy="198000"/>
          </a:xfrm>
        </p:grpSpPr>
        <p:grpSp>
          <p:nvGrpSpPr>
            <p:cNvPr id="1435" name="グループ 90"/>
            <p:cNvGrpSpPr/>
            <p:nvPr/>
          </p:nvGrpSpPr>
          <p:grpSpPr>
            <a:xfrm>
              <a:off x="2055966" y="1635750"/>
              <a:ext cx="3488798" cy="198000"/>
              <a:chOff x="2055966" y="2283750"/>
              <a:chExt cx="3488798" cy="144128"/>
            </a:xfrm>
          </p:grpSpPr>
          <p:sp>
            <p:nvSpPr>
              <p:cNvPr id="1436" name="四角形 76"/>
              <p:cNvSpPr/>
              <p:nvPr/>
            </p:nvSpPr>
            <p:spPr>
              <a:xfrm>
                <a:off x="2055966" y="2283750"/>
                <a:ext cx="3166753" cy="144000"/>
              </a:xfrm>
              <a:prstGeom prst="rect">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defRPr lang="ja-JP" altLang="en-US"/>
                </a:pPr>
                <a:endParaRPr lang="ja-JP" altLang="en-US" sz="800">
                  <a:solidFill>
                    <a:schemeClr val="tx1"/>
                  </a:solidFill>
                  <a:highlight>
                    <a:srgbClr val="C0C0C0"/>
                  </a:highlight>
                  <a:latin typeface="メイリオ"/>
                  <a:ea typeface="メイリオ"/>
                </a:endParaRPr>
              </a:p>
            </p:txBody>
          </p:sp>
          <p:sp>
            <p:nvSpPr>
              <p:cNvPr id="1437" name="四角形 77"/>
              <p:cNvSpPr/>
              <p:nvPr/>
            </p:nvSpPr>
            <p:spPr>
              <a:xfrm>
                <a:off x="5256000" y="2283750"/>
                <a:ext cx="72000" cy="144128"/>
              </a:xfrm>
              <a:prstGeom prst="rect">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438" name="四角形 78"/>
              <p:cNvSpPr/>
              <p:nvPr/>
            </p:nvSpPr>
            <p:spPr>
              <a:xfrm>
                <a:off x="5364000" y="2283750"/>
                <a:ext cx="54000" cy="144128"/>
              </a:xfrm>
              <a:prstGeom prst="rect">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439" name="四角形 79"/>
              <p:cNvSpPr/>
              <p:nvPr/>
            </p:nvSpPr>
            <p:spPr>
              <a:xfrm>
                <a:off x="5454000" y="2283750"/>
                <a:ext cx="36000" cy="144128"/>
              </a:xfrm>
              <a:prstGeom prst="rect">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sp>
            <p:nvSpPr>
              <p:cNvPr id="1440" name="四角形 80"/>
              <p:cNvSpPr/>
              <p:nvPr/>
            </p:nvSpPr>
            <p:spPr>
              <a:xfrm>
                <a:off x="5526764" y="2283750"/>
                <a:ext cx="18000" cy="144128"/>
              </a:xfrm>
              <a:prstGeom prst="rect">
                <a:avLst/>
              </a:prstGeom>
              <a:pattFill prst="pct90">
                <a:fgClr>
                  <a:srgbClr val="00B0F0"/>
                </a:fgClr>
                <a:bgClr>
                  <a:srgbClr val="FFFFFF"/>
                </a:bgClr>
              </a:pattFill>
              <a:ln w="6350" cap="flat" cmpd="sng" algn="ctr">
                <a:solidFill>
                  <a:schemeClr val="bg2">
                    <a:lumMod val="90000"/>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lang="ja-JP" altLang="en-US"/>
                </a:pPr>
                <a:endParaRPr lang="ja-JP" altLang="en-US" sz="2112"/>
              </a:p>
            </p:txBody>
          </p:sp>
        </p:grpSp>
        <p:sp>
          <p:nvSpPr>
            <p:cNvPr id="1441" name="テキスト 96"/>
            <p:cNvSpPr txBox="1"/>
            <p:nvPr/>
          </p:nvSpPr>
          <p:spPr>
            <a:xfrm>
              <a:off x="2106607" y="1655107"/>
              <a:ext cx="1342705" cy="159111"/>
            </a:xfrm>
            <a:prstGeom prst="rect">
              <a:avLst/>
            </a:prstGeom>
            <a:solidFill>
              <a:schemeClr val="bg1"/>
            </a:solidFill>
            <a:ln w="6350"/>
          </p:spPr>
          <p:txBody>
            <a:bodyPr wrap="square" lIns="18000" tIns="18000" rIns="18000" bIns="18000" anchor="b" anchorCtr="0">
              <a:noAutofit/>
            </a:bodyPr>
            <a:lstStyle/>
            <a:p>
              <a:pPr>
                <a:defRPr lang="ja-JP" altLang="en-US"/>
              </a:pPr>
              <a:r>
                <a:rPr lang="ja-JP" altLang="en-US" sz="800">
                  <a:latin typeface="メイリオ"/>
                  <a:ea typeface="メイリオ"/>
                </a:rPr>
                <a:t>緑のカーテンの育成、敷地内緑化の推進</a:t>
              </a:r>
            </a:p>
          </p:txBody>
        </p:sp>
      </p:grpSp>
      <p:grpSp>
        <p:nvGrpSpPr>
          <p:cNvPr id="1442" name="グループ 277"/>
          <p:cNvGrpSpPr/>
          <p:nvPr/>
        </p:nvGrpSpPr>
        <p:grpSpPr>
          <a:xfrm>
            <a:off x="8168363" y="3440520"/>
            <a:ext cx="725667" cy="1003233"/>
            <a:chOff x="8168359" y="3508551"/>
            <a:chExt cx="725667" cy="1003233"/>
          </a:xfrm>
        </p:grpSpPr>
        <p:sp>
          <p:nvSpPr>
            <p:cNvPr id="1443" name="四角形 275"/>
            <p:cNvSpPr/>
            <p:nvPr/>
          </p:nvSpPr>
          <p:spPr>
            <a:xfrm>
              <a:off x="8168359" y="3508551"/>
              <a:ext cx="725667" cy="1003233"/>
            </a:xfrm>
            <a:prstGeom prst="rect">
              <a:avLst/>
            </a:prstGeom>
            <a:solidFill>
              <a:schemeClr val="bg1"/>
            </a:solidFill>
            <a:ln w="12700" cap="flat" cmpd="sng" algn="ctr">
              <a:solidFill>
                <a:srgbClr val="3F8B7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lang="ja-JP" altLang="en-US"/>
              </a:pPr>
              <a:r>
                <a:rPr lang="ja-JP" altLang="en-US" sz="900" b="1">
                  <a:solidFill>
                    <a:srgbClr val="3F8B76"/>
                  </a:solidFill>
                  <a:latin typeface="メイリオ"/>
                  <a:ea typeface="メイリオ"/>
                </a:rPr>
                <a:t>480</a:t>
              </a:r>
              <a:r>
                <a:rPr lang="ja-JP" altLang="en-US" sz="800" b="1">
                  <a:solidFill>
                    <a:srgbClr val="3F8B76"/>
                  </a:solidFill>
                  <a:latin typeface="メイリオ"/>
                  <a:ea typeface="メイリオ"/>
                </a:rPr>
                <a:t>t-co</a:t>
              </a:r>
              <a:r>
                <a:rPr lang="ja-JP" altLang="en-US" sz="500" b="1">
                  <a:solidFill>
                    <a:srgbClr val="3F8B76"/>
                  </a:solidFill>
                  <a:latin typeface="メイリオ"/>
                  <a:ea typeface="メイリオ"/>
                </a:rPr>
                <a:t>2</a:t>
              </a:r>
              <a:endParaRPr lang="ja-JP" altLang="en-US" sz="500">
                <a:solidFill>
                  <a:srgbClr val="3F8B76"/>
                </a:solidFill>
                <a:latin typeface="メイリオ"/>
                <a:ea typeface="メイリオ"/>
              </a:endParaRPr>
            </a:p>
            <a:p>
              <a:pPr algn="ctr">
                <a:defRPr lang="ja-JP" altLang="en-US"/>
              </a:pPr>
              <a:r>
                <a:rPr lang="ja-JP" altLang="en-US" sz="800">
                  <a:solidFill>
                    <a:srgbClr val="3F8B76"/>
                  </a:solidFill>
                  <a:latin typeface="メイリオ"/>
                  <a:ea typeface="メイリオ"/>
                </a:rPr>
                <a:t>間伐による二酸化炭素吸収量</a:t>
              </a:r>
            </a:p>
            <a:p>
              <a:pPr algn="ctr">
                <a:defRPr lang="ja-JP" altLang="en-US"/>
              </a:pPr>
              <a:r>
                <a:rPr lang="ja-JP" altLang="en-US" sz="800">
                  <a:solidFill>
                    <a:srgbClr val="3F8B76"/>
                  </a:solidFill>
                  <a:latin typeface="メイリオ"/>
                  <a:ea typeface="メイリオ"/>
                </a:rPr>
                <a:t>目標値</a:t>
              </a:r>
              <a:endParaRPr lang="ja-JP" altLang="en-US" sz="900" b="1">
                <a:solidFill>
                  <a:srgbClr val="3F8B76"/>
                </a:solidFill>
                <a:latin typeface="メイリオ"/>
                <a:ea typeface="メイリオ"/>
              </a:endParaRPr>
            </a:p>
          </p:txBody>
        </p:sp>
        <p:pic>
          <p:nvPicPr>
            <p:cNvPr id="1444" name="図 276"/>
            <p:cNvPicPr>
              <a:picLocks noChangeAspect="1"/>
            </p:cNvPicPr>
            <p:nvPr/>
          </p:nvPicPr>
          <p:blipFill>
            <a:blip r:embed="rId8"/>
            <a:stretch>
              <a:fillRect/>
            </a:stretch>
          </p:blipFill>
          <p:spPr>
            <a:xfrm>
              <a:off x="8370429" y="4227750"/>
              <a:ext cx="321528" cy="230570"/>
            </a:xfrm>
            <a:prstGeom prst="rect">
              <a:avLst/>
            </a:prstGeom>
            <a:noFill/>
          </p:spPr>
        </p:pic>
      </p:grpSp>
      <p:grpSp>
        <p:nvGrpSpPr>
          <p:cNvPr id="1445" name="グループ 286"/>
          <p:cNvGrpSpPr/>
          <p:nvPr/>
        </p:nvGrpSpPr>
        <p:grpSpPr>
          <a:xfrm>
            <a:off x="8168363" y="2408400"/>
            <a:ext cx="725667" cy="813600"/>
            <a:chOff x="8168359" y="2466201"/>
            <a:chExt cx="725667" cy="780031"/>
          </a:xfrm>
        </p:grpSpPr>
        <p:sp>
          <p:nvSpPr>
            <p:cNvPr id="1446" name="四角形 284"/>
            <p:cNvSpPr/>
            <p:nvPr/>
          </p:nvSpPr>
          <p:spPr>
            <a:xfrm>
              <a:off x="8168359" y="2466201"/>
              <a:ext cx="725667" cy="780031"/>
            </a:xfrm>
            <a:prstGeom prst="rect">
              <a:avLst/>
            </a:prstGeom>
            <a:solidFill>
              <a:schemeClr val="bg1"/>
            </a:solidFill>
            <a:ln w="12700" cap="flat" cmpd="sng" algn="ctr">
              <a:solidFill>
                <a:srgbClr val="3F8B7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lang="ja-JP" altLang="en-US"/>
              </a:pPr>
              <a:r>
                <a:rPr lang="ja-JP" altLang="en-US" sz="700" b="1">
                  <a:solidFill>
                    <a:srgbClr val="3F8B76"/>
                  </a:solidFill>
                  <a:latin typeface="メイリオ"/>
                  <a:ea typeface="メイリオ"/>
                </a:rPr>
                <a:t>EV導入</a:t>
              </a:r>
            </a:p>
            <a:p>
              <a:pPr algn="ctr">
                <a:defRPr lang="ja-JP" altLang="en-US"/>
              </a:pPr>
              <a:r>
                <a:rPr lang="ja-JP" altLang="en-US" sz="700" b="1">
                  <a:solidFill>
                    <a:srgbClr val="3F8B76"/>
                  </a:solidFill>
                  <a:latin typeface="メイリオ"/>
                  <a:ea typeface="メイリオ"/>
                </a:rPr>
                <a:t>充電器設置に</a:t>
              </a:r>
            </a:p>
            <a:p>
              <a:pPr algn="ctr">
                <a:defRPr lang="ja-JP" altLang="en-US"/>
              </a:pPr>
              <a:r>
                <a:rPr lang="ja-JP" altLang="en-US" sz="700" b="1">
                  <a:solidFill>
                    <a:srgbClr val="3F8B76"/>
                  </a:solidFill>
                  <a:latin typeface="メイリオ"/>
                  <a:ea typeface="メイリオ"/>
                </a:rPr>
                <a:t>よる削減量</a:t>
              </a:r>
            </a:p>
            <a:p>
              <a:pPr algn="ctr">
                <a:defRPr lang="ja-JP" altLang="en-US"/>
              </a:pPr>
              <a:r>
                <a:rPr lang="ja-JP" altLang="en-US" sz="700" b="1">
                  <a:solidFill>
                    <a:srgbClr val="3F8B76"/>
                  </a:solidFill>
                  <a:latin typeface="メイリオ"/>
                  <a:ea typeface="メイリオ"/>
                </a:rPr>
                <a:t>3,002t-co</a:t>
              </a:r>
              <a:r>
                <a:rPr lang="ja-JP" altLang="en-US" sz="400" b="1">
                  <a:solidFill>
                    <a:srgbClr val="3F8B76"/>
                  </a:solidFill>
                  <a:latin typeface="メイリオ"/>
                  <a:ea typeface="メイリオ"/>
                </a:rPr>
                <a:t>2</a:t>
              </a:r>
            </a:p>
            <a:p>
              <a:pPr algn="ctr">
                <a:defRPr lang="ja-JP" altLang="en-US"/>
              </a:pPr>
              <a:r>
                <a:rPr lang="ja-JP" altLang="en-US" sz="500">
                  <a:solidFill>
                    <a:srgbClr val="3F8B76"/>
                  </a:solidFill>
                  <a:latin typeface="メイリオ"/>
                  <a:ea typeface="メイリオ"/>
                </a:rPr>
                <a:t>※県ゼロカーボン戦略より</a:t>
              </a:r>
            </a:p>
          </p:txBody>
        </p:sp>
        <p:pic>
          <p:nvPicPr>
            <p:cNvPr id="1447" name="図 285"/>
            <p:cNvPicPr>
              <a:picLocks noChangeAspect="1"/>
            </p:cNvPicPr>
            <p:nvPr/>
          </p:nvPicPr>
          <p:blipFill>
            <a:blip r:embed="rId9"/>
            <a:stretch>
              <a:fillRect/>
            </a:stretch>
          </p:blipFill>
          <p:spPr>
            <a:xfrm>
              <a:off x="8393386" y="3071820"/>
              <a:ext cx="275614" cy="148686"/>
            </a:xfrm>
            <a:prstGeom prst="rect">
              <a:avLst/>
            </a:prstGeom>
          </p:spPr>
        </p:pic>
      </p:grpSp>
      <p:grpSp>
        <p:nvGrpSpPr>
          <p:cNvPr id="1448" name="グループ 288"/>
          <p:cNvGrpSpPr/>
          <p:nvPr/>
        </p:nvGrpSpPr>
        <p:grpSpPr>
          <a:xfrm>
            <a:off x="8168363" y="1411204"/>
            <a:ext cx="725667" cy="833619"/>
            <a:chOff x="8168359" y="2412775"/>
            <a:chExt cx="725667" cy="833619"/>
          </a:xfrm>
        </p:grpSpPr>
        <p:sp>
          <p:nvSpPr>
            <p:cNvPr id="1449" name="四角形 284"/>
            <p:cNvSpPr/>
            <p:nvPr/>
          </p:nvSpPr>
          <p:spPr>
            <a:xfrm>
              <a:off x="8168359" y="2412775"/>
              <a:ext cx="725667" cy="833619"/>
            </a:xfrm>
            <a:prstGeom prst="rect">
              <a:avLst/>
            </a:prstGeom>
            <a:solidFill>
              <a:schemeClr val="bg1"/>
            </a:solidFill>
            <a:ln w="12700" cap="flat" cmpd="sng" algn="ctr">
              <a:solidFill>
                <a:srgbClr val="3F8B76"/>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a:defRPr lang="ja-JP" altLang="en-US"/>
              </a:pPr>
              <a:r>
                <a:rPr lang="ja-JP" altLang="en-US" sz="700" b="1">
                  <a:solidFill>
                    <a:srgbClr val="3F8B76"/>
                  </a:solidFill>
                  <a:latin typeface="メイリオ"/>
                  <a:ea typeface="メイリオ"/>
                </a:rPr>
                <a:t>公共交通機関</a:t>
              </a:r>
            </a:p>
            <a:p>
              <a:pPr algn="ctr">
                <a:defRPr lang="ja-JP" altLang="en-US"/>
              </a:pPr>
              <a:r>
                <a:rPr lang="ja-JP" altLang="en-US" sz="700" b="1">
                  <a:solidFill>
                    <a:srgbClr val="3F8B76"/>
                  </a:solidFill>
                  <a:latin typeface="メイリオ"/>
                  <a:ea typeface="メイリオ"/>
                </a:rPr>
                <a:t>利用者数</a:t>
              </a:r>
            </a:p>
            <a:p>
              <a:pPr algn="ctr">
                <a:defRPr lang="ja-JP" altLang="en-US"/>
              </a:pPr>
              <a:r>
                <a:rPr lang="ja-JP" altLang="en-US" sz="700" b="1">
                  <a:solidFill>
                    <a:srgbClr val="3F8B76"/>
                  </a:solidFill>
                  <a:latin typeface="メイリオ"/>
                  <a:ea typeface="メイリオ"/>
                </a:rPr>
                <a:t>全県で1億人</a:t>
              </a:r>
            </a:p>
            <a:p>
              <a:pPr algn="ctr">
                <a:defRPr lang="ja-JP" altLang="en-US"/>
              </a:pPr>
              <a:r>
                <a:rPr lang="ja-JP" altLang="en-US" sz="600">
                  <a:solidFill>
                    <a:srgbClr val="3F8B76"/>
                  </a:solidFill>
                  <a:latin typeface="メイリオ"/>
                  <a:ea typeface="メイリオ"/>
                </a:rPr>
                <a:t>※県ゼロカーボン戦略より</a:t>
              </a:r>
            </a:p>
          </p:txBody>
        </p:sp>
      </p:grpSp>
      <p:pic>
        <p:nvPicPr>
          <p:cNvPr id="1450" name="図 291"/>
          <p:cNvPicPr>
            <a:picLocks noChangeAspect="1"/>
          </p:cNvPicPr>
          <p:nvPr/>
        </p:nvPicPr>
        <p:blipFill>
          <a:blip r:embed="rId10"/>
          <a:stretch>
            <a:fillRect/>
          </a:stretch>
        </p:blipFill>
        <p:spPr>
          <a:xfrm>
            <a:off x="8335534" y="1980033"/>
            <a:ext cx="391325" cy="218833"/>
          </a:xfrm>
          <a:prstGeom prst="rect">
            <a:avLst/>
          </a:prstGeom>
        </p:spPr>
      </p:pic>
      <p:sp>
        <p:nvSpPr>
          <p:cNvPr id="1451" name="テキスト 325"/>
          <p:cNvSpPr txBox="1"/>
          <p:nvPr/>
        </p:nvSpPr>
        <p:spPr>
          <a:xfrm>
            <a:off x="8752935" y="4878586"/>
            <a:ext cx="499069" cy="261610"/>
          </a:xfrm>
          <a:prstGeom prst="rect">
            <a:avLst/>
          </a:prstGeom>
        </p:spPr>
        <p:txBody>
          <a:bodyPr wrap="square">
            <a:spAutoFit/>
          </a:bodyPr>
          <a:lstStyle/>
          <a:p>
            <a:pPr>
              <a:defRPr lang="ja-JP" altLang="en-US"/>
            </a:pPr>
            <a:r>
              <a:rPr lang="ja-JP" altLang="en-US" sz="1100" dirty="0" smtClean="0">
                <a:latin typeface="メイリオ"/>
                <a:ea typeface="メイリオ"/>
              </a:rPr>
              <a:t>1</a:t>
            </a:r>
            <a:r>
              <a:rPr lang="en-US" altLang="ja-JP" sz="1100" dirty="0" smtClean="0">
                <a:latin typeface="メイリオ"/>
                <a:ea typeface="メイリオ"/>
              </a:rPr>
              <a:t>1</a:t>
            </a:r>
            <a:endParaRPr lang="ja-JP" altLang="en-US" sz="1100" dirty="0">
              <a:latin typeface="メイリオ"/>
              <a:ea typeface="メイリオ"/>
            </a:endParaRPr>
          </a:p>
        </p:txBody>
      </p:sp>
    </p:spTree>
  </p:cSld>
  <p:clrMapOvr>
    <a:masterClrMapping/>
  </p:clrMapOvr>
</p:sld>
</file>

<file path=ppt/theme/theme1.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2623</Words>
  <Application>Microsoft Office PowerPoint</Application>
  <PresentationFormat>画面に合わせる (16:9)</PresentationFormat>
  <Paragraphs>360</Paragraphs>
  <Slides>13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13</vt:i4>
      </vt:variant>
    </vt:vector>
  </HeadingPairs>
  <TitlesOfParts>
    <vt:vector size="18" baseType="lpstr">
      <vt:lpstr>メイリオ</vt:lpstr>
      <vt:lpstr>游ゴシック</vt:lpstr>
      <vt:lpstr>游ゴシック Light</vt:lpstr>
      <vt:lpstr>Arial</vt:lpstr>
      <vt:lpstr>標準</vt:lpstr>
      <vt:lpstr>岡谷市ゼロカーボンロードマップ</vt:lpstr>
      <vt:lpstr>目次</vt:lpstr>
      <vt:lpstr>第１章　ロードマップの背景と目的</vt:lpstr>
      <vt:lpstr>ロードマップの策定趣旨</vt:lpstr>
      <vt:lpstr>地球温暖化を巡る動き</vt:lpstr>
      <vt:lpstr>岡谷市の地域特性・現状と再エネ導入ポテンシャル</vt:lpstr>
      <vt:lpstr>再エネ導入目標と想定シナリオ</vt:lpstr>
      <vt:lpstr>温室効果ガス排出量の目標</vt:lpstr>
      <vt:lpstr>第2次岡谷市地球温暖化対策実行計画の概要</vt:lpstr>
      <vt:lpstr>第２章　基本方針に基づく各分野での取組</vt:lpstr>
      <vt:lpstr>基本方針1：再生可能エネルギーの利用促進</vt:lpstr>
      <vt:lpstr>基本方針２：省エネルギーの推進</vt:lpstr>
      <vt:lpstr>基本方針３：地域環境の整備・改善</vt:lpstr>
    </vt:vector>
  </TitlesOfParts>
  <Company>諏訪広域総合情報センター</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岡谷市ゼロカーボンロードマップ（骨子案）</dc:title>
  <dc:creator>増澤　龍馬</dc:creator>
  <cp:lastModifiedBy>職員</cp:lastModifiedBy>
  <cp:revision>122</cp:revision>
  <cp:lastPrinted>2026-02-27T06:02:26Z</cp:lastPrinted>
  <dcterms:created xsi:type="dcterms:W3CDTF">2025-10-07T05:09:03Z</dcterms:created>
  <dcterms:modified xsi:type="dcterms:W3CDTF">2026-02-27T06:13:54Z</dcterms:modified>
</cp:coreProperties>
</file>