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61" r:id="rId3"/>
    <p:sldId id="258" r:id="rId4"/>
    <p:sldId id="259" r:id="rId5"/>
    <p:sldId id="262" r:id="rId6"/>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A042"/>
    <a:srgbClr val="76B54B"/>
    <a:srgbClr val="8EC26A"/>
    <a:srgbClr val="FDD9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15" d="100"/>
          <a:sy n="115" d="100"/>
        </p:scale>
        <p:origin x="11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C82800B-E742-4B6A-B953-5EF733922B33}" type="datetimeFigureOut">
              <a:rPr kumimoji="1" lang="ja-JP" altLang="en-US" smtClean="0"/>
              <a:t>2023/11/20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B90496-867C-44AC-9172-1238BECE8A21}" type="slidenum">
              <a:rPr kumimoji="1" lang="ja-JP" altLang="en-US" smtClean="0"/>
              <a:t>‹#›</a:t>
            </a:fld>
            <a:endParaRPr kumimoji="1" lang="ja-JP" altLang="en-US"/>
          </a:p>
        </p:txBody>
      </p:sp>
    </p:spTree>
    <p:extLst>
      <p:ext uri="{BB962C8B-B14F-4D97-AF65-F5344CB8AC3E}">
        <p14:creationId xmlns:p14="http://schemas.microsoft.com/office/powerpoint/2010/main" val="1652608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C82800B-E742-4B6A-B953-5EF733922B33}" type="datetimeFigureOut">
              <a:rPr kumimoji="1" lang="ja-JP" altLang="en-US" smtClean="0"/>
              <a:t>2023/11/20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B90496-867C-44AC-9172-1238BECE8A21}" type="slidenum">
              <a:rPr kumimoji="1" lang="ja-JP" altLang="en-US" smtClean="0"/>
              <a:t>‹#›</a:t>
            </a:fld>
            <a:endParaRPr kumimoji="1" lang="ja-JP" altLang="en-US"/>
          </a:p>
        </p:txBody>
      </p:sp>
    </p:spTree>
    <p:extLst>
      <p:ext uri="{BB962C8B-B14F-4D97-AF65-F5344CB8AC3E}">
        <p14:creationId xmlns:p14="http://schemas.microsoft.com/office/powerpoint/2010/main" val="4107032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C82800B-E742-4B6A-B953-5EF733922B33}" type="datetimeFigureOut">
              <a:rPr kumimoji="1" lang="ja-JP" altLang="en-US" smtClean="0"/>
              <a:t>2023/11/20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B90496-867C-44AC-9172-1238BECE8A21}" type="slidenum">
              <a:rPr kumimoji="1" lang="ja-JP" altLang="en-US" smtClean="0"/>
              <a:t>‹#›</a:t>
            </a:fld>
            <a:endParaRPr kumimoji="1" lang="ja-JP" altLang="en-US"/>
          </a:p>
        </p:txBody>
      </p:sp>
    </p:spTree>
    <p:extLst>
      <p:ext uri="{BB962C8B-B14F-4D97-AF65-F5344CB8AC3E}">
        <p14:creationId xmlns:p14="http://schemas.microsoft.com/office/powerpoint/2010/main" val="2467112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C82800B-E742-4B6A-B953-5EF733922B33}" type="datetimeFigureOut">
              <a:rPr kumimoji="1" lang="ja-JP" altLang="en-US" smtClean="0"/>
              <a:t>2023/11/20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B90496-867C-44AC-9172-1238BECE8A21}" type="slidenum">
              <a:rPr kumimoji="1" lang="ja-JP" altLang="en-US" smtClean="0"/>
              <a:t>‹#›</a:t>
            </a:fld>
            <a:endParaRPr kumimoji="1" lang="ja-JP" altLang="en-US"/>
          </a:p>
        </p:txBody>
      </p:sp>
    </p:spTree>
    <p:extLst>
      <p:ext uri="{BB962C8B-B14F-4D97-AF65-F5344CB8AC3E}">
        <p14:creationId xmlns:p14="http://schemas.microsoft.com/office/powerpoint/2010/main" val="293929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C82800B-E742-4B6A-B953-5EF733922B33}" type="datetimeFigureOut">
              <a:rPr kumimoji="1" lang="ja-JP" altLang="en-US" smtClean="0"/>
              <a:t>2023/11/20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B90496-867C-44AC-9172-1238BECE8A21}" type="slidenum">
              <a:rPr kumimoji="1" lang="ja-JP" altLang="en-US" smtClean="0"/>
              <a:t>‹#›</a:t>
            </a:fld>
            <a:endParaRPr kumimoji="1" lang="ja-JP" altLang="en-US"/>
          </a:p>
        </p:txBody>
      </p:sp>
    </p:spTree>
    <p:extLst>
      <p:ext uri="{BB962C8B-B14F-4D97-AF65-F5344CB8AC3E}">
        <p14:creationId xmlns:p14="http://schemas.microsoft.com/office/powerpoint/2010/main" val="1243086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C82800B-E742-4B6A-B953-5EF733922B33}" type="datetimeFigureOut">
              <a:rPr kumimoji="1" lang="ja-JP" altLang="en-US" smtClean="0"/>
              <a:t>2023/11/20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5B90496-867C-44AC-9172-1238BECE8A21}" type="slidenum">
              <a:rPr kumimoji="1" lang="ja-JP" altLang="en-US" smtClean="0"/>
              <a:t>‹#›</a:t>
            </a:fld>
            <a:endParaRPr kumimoji="1" lang="ja-JP" altLang="en-US"/>
          </a:p>
        </p:txBody>
      </p:sp>
    </p:spTree>
    <p:extLst>
      <p:ext uri="{BB962C8B-B14F-4D97-AF65-F5344CB8AC3E}">
        <p14:creationId xmlns:p14="http://schemas.microsoft.com/office/powerpoint/2010/main" val="729007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C82800B-E742-4B6A-B953-5EF733922B33}" type="datetimeFigureOut">
              <a:rPr kumimoji="1" lang="ja-JP" altLang="en-US" smtClean="0"/>
              <a:t>2023/11/20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5B90496-867C-44AC-9172-1238BECE8A21}" type="slidenum">
              <a:rPr kumimoji="1" lang="ja-JP" altLang="en-US" smtClean="0"/>
              <a:t>‹#›</a:t>
            </a:fld>
            <a:endParaRPr kumimoji="1" lang="ja-JP" altLang="en-US"/>
          </a:p>
        </p:txBody>
      </p:sp>
    </p:spTree>
    <p:extLst>
      <p:ext uri="{BB962C8B-B14F-4D97-AF65-F5344CB8AC3E}">
        <p14:creationId xmlns:p14="http://schemas.microsoft.com/office/powerpoint/2010/main" val="1589792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C82800B-E742-4B6A-B953-5EF733922B33}" type="datetimeFigureOut">
              <a:rPr kumimoji="1" lang="ja-JP" altLang="en-US" smtClean="0"/>
              <a:t>2023/11/20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5B90496-867C-44AC-9172-1238BECE8A21}" type="slidenum">
              <a:rPr kumimoji="1" lang="ja-JP" altLang="en-US" smtClean="0"/>
              <a:t>‹#›</a:t>
            </a:fld>
            <a:endParaRPr kumimoji="1" lang="ja-JP" altLang="en-US"/>
          </a:p>
        </p:txBody>
      </p:sp>
    </p:spTree>
    <p:extLst>
      <p:ext uri="{BB962C8B-B14F-4D97-AF65-F5344CB8AC3E}">
        <p14:creationId xmlns:p14="http://schemas.microsoft.com/office/powerpoint/2010/main" val="3967703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82800B-E742-4B6A-B953-5EF733922B33}" type="datetimeFigureOut">
              <a:rPr kumimoji="1" lang="ja-JP" altLang="en-US" smtClean="0"/>
              <a:t>2023/11/20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5B90496-867C-44AC-9172-1238BECE8A21}" type="slidenum">
              <a:rPr kumimoji="1" lang="ja-JP" altLang="en-US" smtClean="0"/>
              <a:t>‹#›</a:t>
            </a:fld>
            <a:endParaRPr kumimoji="1" lang="ja-JP" altLang="en-US"/>
          </a:p>
        </p:txBody>
      </p:sp>
    </p:spTree>
    <p:extLst>
      <p:ext uri="{BB962C8B-B14F-4D97-AF65-F5344CB8AC3E}">
        <p14:creationId xmlns:p14="http://schemas.microsoft.com/office/powerpoint/2010/main" val="1244309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C82800B-E742-4B6A-B953-5EF733922B33}" type="datetimeFigureOut">
              <a:rPr kumimoji="1" lang="ja-JP" altLang="en-US" smtClean="0"/>
              <a:t>2023/11/20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5B90496-867C-44AC-9172-1238BECE8A21}" type="slidenum">
              <a:rPr kumimoji="1" lang="ja-JP" altLang="en-US" smtClean="0"/>
              <a:t>‹#›</a:t>
            </a:fld>
            <a:endParaRPr kumimoji="1" lang="ja-JP" altLang="en-US"/>
          </a:p>
        </p:txBody>
      </p:sp>
    </p:spTree>
    <p:extLst>
      <p:ext uri="{BB962C8B-B14F-4D97-AF65-F5344CB8AC3E}">
        <p14:creationId xmlns:p14="http://schemas.microsoft.com/office/powerpoint/2010/main" val="1735080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C82800B-E742-4B6A-B953-5EF733922B33}" type="datetimeFigureOut">
              <a:rPr kumimoji="1" lang="ja-JP" altLang="en-US" smtClean="0"/>
              <a:t>2023/11/20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5B90496-867C-44AC-9172-1238BECE8A21}" type="slidenum">
              <a:rPr kumimoji="1" lang="ja-JP" altLang="en-US" smtClean="0"/>
              <a:t>‹#›</a:t>
            </a:fld>
            <a:endParaRPr kumimoji="1" lang="ja-JP" altLang="en-US"/>
          </a:p>
        </p:txBody>
      </p:sp>
    </p:spTree>
    <p:extLst>
      <p:ext uri="{BB962C8B-B14F-4D97-AF65-F5344CB8AC3E}">
        <p14:creationId xmlns:p14="http://schemas.microsoft.com/office/powerpoint/2010/main" val="615937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82800B-E742-4B6A-B953-5EF733922B33}" type="datetimeFigureOut">
              <a:rPr kumimoji="1" lang="ja-JP" altLang="en-US" smtClean="0"/>
              <a:t>2023/11/20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B90496-867C-44AC-9172-1238BECE8A21}" type="slidenum">
              <a:rPr kumimoji="1" lang="ja-JP" altLang="en-US" smtClean="0"/>
              <a:t>‹#›</a:t>
            </a:fld>
            <a:endParaRPr kumimoji="1" lang="ja-JP" altLang="en-US"/>
          </a:p>
        </p:txBody>
      </p:sp>
    </p:spTree>
    <p:extLst>
      <p:ext uri="{BB962C8B-B14F-4D97-AF65-F5344CB8AC3E}">
        <p14:creationId xmlns:p14="http://schemas.microsoft.com/office/powerpoint/2010/main" val="173823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 name="角丸四角形 305"/>
          <p:cNvSpPr/>
          <p:nvPr/>
        </p:nvSpPr>
        <p:spPr>
          <a:xfrm>
            <a:off x="151876" y="2717493"/>
            <a:ext cx="864613" cy="344707"/>
          </a:xfrm>
          <a:prstGeom prst="roundRect">
            <a:avLst>
              <a:gd name="adj" fmla="val 50000"/>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7" name="テキスト ボックス 306"/>
          <p:cNvSpPr txBox="1"/>
          <p:nvPr/>
        </p:nvSpPr>
        <p:spPr>
          <a:xfrm>
            <a:off x="46104" y="2702902"/>
            <a:ext cx="1121785" cy="369332"/>
          </a:xfrm>
          <a:prstGeom prst="rect">
            <a:avLst/>
          </a:prstGeom>
          <a:noFill/>
        </p:spPr>
        <p:txBody>
          <a:bodyPr wrap="square" rtlCol="0">
            <a:spAutoFit/>
          </a:bodyPr>
          <a:lstStyle/>
          <a:p>
            <a:pPr algn="ctr"/>
            <a:r>
              <a:rPr kumimoji="1" lang="ja-JP" altLang="en-US" sz="900" dirty="0" smtClean="0">
                <a:latin typeface="ＭＳ Ｐゴシック" panose="020B0600070205080204" pitchFamily="50" charset="-128"/>
                <a:ea typeface="ＭＳ Ｐゴシック" panose="020B0600070205080204" pitchFamily="50" charset="-128"/>
              </a:rPr>
              <a:t>軽症者等</a:t>
            </a:r>
            <a:endParaRPr kumimoji="1" lang="en-US" altLang="ja-JP" sz="900" dirty="0" smtClean="0">
              <a:latin typeface="ＭＳ Ｐゴシック" panose="020B0600070205080204" pitchFamily="50" charset="-128"/>
              <a:ea typeface="ＭＳ Ｐゴシック" panose="020B0600070205080204" pitchFamily="50" charset="-128"/>
            </a:endParaRPr>
          </a:p>
          <a:p>
            <a:pPr algn="ctr"/>
            <a:r>
              <a:rPr kumimoji="1" lang="ja-JP" altLang="en-US" sz="900" dirty="0" smtClean="0">
                <a:latin typeface="ＭＳ Ｐゴシック" panose="020B0600070205080204" pitchFamily="50" charset="-128"/>
                <a:ea typeface="ＭＳ Ｐゴシック" panose="020B0600070205080204" pitchFamily="50" charset="-128"/>
              </a:rPr>
              <a:t>（一時的）</a:t>
            </a:r>
            <a:endParaRPr kumimoji="1" lang="en-US" altLang="ja-JP" sz="900" dirty="0" smtClean="0">
              <a:latin typeface="ＭＳ Ｐゴシック" panose="020B0600070205080204" pitchFamily="50" charset="-128"/>
              <a:ea typeface="ＭＳ Ｐゴシック" panose="020B0600070205080204" pitchFamily="50" charset="-128"/>
            </a:endParaRPr>
          </a:p>
        </p:txBody>
      </p:sp>
      <p:sp>
        <p:nvSpPr>
          <p:cNvPr id="228" name="正方形/長方形 227"/>
          <p:cNvSpPr/>
          <p:nvPr/>
        </p:nvSpPr>
        <p:spPr>
          <a:xfrm>
            <a:off x="3106769" y="4391294"/>
            <a:ext cx="177910" cy="368229"/>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6" name="正方形/長方形 225"/>
          <p:cNvSpPr/>
          <p:nvPr/>
        </p:nvSpPr>
        <p:spPr>
          <a:xfrm>
            <a:off x="3281214" y="6418838"/>
            <a:ext cx="294939" cy="184114"/>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6" name="正方形/長方形 195"/>
          <p:cNvSpPr/>
          <p:nvPr/>
        </p:nvSpPr>
        <p:spPr>
          <a:xfrm rot="3590587" flipH="1">
            <a:off x="5175878" y="5896654"/>
            <a:ext cx="122367" cy="45719"/>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82" name="グループ化 181"/>
          <p:cNvGrpSpPr/>
          <p:nvPr/>
        </p:nvGrpSpPr>
        <p:grpSpPr>
          <a:xfrm>
            <a:off x="5020279" y="5609042"/>
            <a:ext cx="394774" cy="693163"/>
            <a:chOff x="3995340" y="5825030"/>
            <a:chExt cx="394774" cy="693163"/>
          </a:xfrm>
          <a:solidFill>
            <a:srgbClr val="92D050"/>
          </a:solidFill>
        </p:grpSpPr>
        <p:grpSp>
          <p:nvGrpSpPr>
            <p:cNvPr id="181" name="グループ化 180"/>
            <p:cNvGrpSpPr/>
            <p:nvPr/>
          </p:nvGrpSpPr>
          <p:grpSpPr>
            <a:xfrm>
              <a:off x="3995340" y="5989666"/>
              <a:ext cx="202189" cy="236425"/>
              <a:chOff x="3995340" y="5989666"/>
              <a:chExt cx="202189" cy="236425"/>
            </a:xfrm>
            <a:grpFill/>
          </p:grpSpPr>
          <p:sp>
            <p:nvSpPr>
              <p:cNvPr id="165" name="角丸四角形 164"/>
              <p:cNvSpPr/>
              <p:nvPr/>
            </p:nvSpPr>
            <p:spPr>
              <a:xfrm>
                <a:off x="4091367" y="5989666"/>
                <a:ext cx="106162" cy="236425"/>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正方形/長方形 169"/>
              <p:cNvSpPr/>
              <p:nvPr/>
            </p:nvSpPr>
            <p:spPr>
              <a:xfrm flipH="1">
                <a:off x="3995340" y="6132081"/>
                <a:ext cx="129287" cy="45719"/>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0" name="グループ化 179"/>
            <p:cNvGrpSpPr/>
            <p:nvPr/>
          </p:nvGrpSpPr>
          <p:grpSpPr>
            <a:xfrm>
              <a:off x="4053097" y="5825030"/>
              <a:ext cx="337017" cy="693163"/>
              <a:chOff x="4067363" y="5824315"/>
              <a:chExt cx="337017" cy="693163"/>
            </a:xfrm>
            <a:grpFill/>
          </p:grpSpPr>
          <p:sp>
            <p:nvSpPr>
              <p:cNvPr id="166" name="正方形/長方形 165"/>
              <p:cNvSpPr/>
              <p:nvPr/>
            </p:nvSpPr>
            <p:spPr>
              <a:xfrm rot="1522174">
                <a:off x="4117400" y="6219100"/>
                <a:ext cx="45719" cy="29837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楕円 163"/>
              <p:cNvSpPr/>
              <p:nvPr/>
            </p:nvSpPr>
            <p:spPr>
              <a:xfrm>
                <a:off x="4067363" y="5824315"/>
                <a:ext cx="142160" cy="159020"/>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7" name="正方形/長方形 166"/>
              <p:cNvSpPr/>
              <p:nvPr/>
            </p:nvSpPr>
            <p:spPr>
              <a:xfrm rot="818632">
                <a:off x="4115983" y="6006062"/>
                <a:ext cx="45719" cy="174885"/>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p:nvSpPr>
            <p:spPr>
              <a:xfrm rot="20225085" flipH="1">
                <a:off x="4211989" y="6206996"/>
                <a:ext cx="48524" cy="220977"/>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正方形/長方形 171"/>
              <p:cNvSpPr/>
              <p:nvPr/>
            </p:nvSpPr>
            <p:spPr>
              <a:xfrm rot="16200000" flipH="1">
                <a:off x="4308524" y="6325901"/>
                <a:ext cx="45719" cy="145993"/>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4" name="正方形/長方形 3"/>
          <p:cNvSpPr/>
          <p:nvPr/>
        </p:nvSpPr>
        <p:spPr>
          <a:xfrm>
            <a:off x="1240605" y="1332245"/>
            <a:ext cx="1805780" cy="25873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リーフォーム 6"/>
          <p:cNvSpPr/>
          <p:nvPr/>
        </p:nvSpPr>
        <p:spPr>
          <a:xfrm flipH="1">
            <a:off x="2524922" y="1304905"/>
            <a:ext cx="106175" cy="2614731"/>
          </a:xfrm>
          <a:custGeom>
            <a:avLst/>
            <a:gdLst>
              <a:gd name="connsiteX0" fmla="*/ 0 w 0"/>
              <a:gd name="connsiteY0" fmla="*/ 0 h 2448476"/>
              <a:gd name="connsiteX1" fmla="*/ 0 w 0"/>
              <a:gd name="connsiteY1" fmla="*/ 2448476 h 2448476"/>
              <a:gd name="connsiteX2" fmla="*/ 0 w 0"/>
              <a:gd name="connsiteY2" fmla="*/ 2448476 h 2448476"/>
            </a:gdLst>
            <a:ahLst/>
            <a:cxnLst>
              <a:cxn ang="0">
                <a:pos x="connsiteX0" y="connsiteY0"/>
              </a:cxn>
              <a:cxn ang="0">
                <a:pos x="connsiteX1" y="connsiteY1"/>
              </a:cxn>
              <a:cxn ang="0">
                <a:pos x="connsiteX2" y="connsiteY2"/>
              </a:cxn>
            </a:cxnLst>
            <a:rect l="l" t="t" r="r" b="b"/>
            <a:pathLst>
              <a:path h="2448476">
                <a:moveTo>
                  <a:pt x="0" y="0"/>
                </a:moveTo>
                <a:lnTo>
                  <a:pt x="0" y="2448476"/>
                </a:lnTo>
                <a:lnTo>
                  <a:pt x="0" y="2448476"/>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240605" y="1705429"/>
            <a:ext cx="1390491" cy="1828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リーフォーム 10"/>
          <p:cNvSpPr/>
          <p:nvPr/>
        </p:nvSpPr>
        <p:spPr>
          <a:xfrm>
            <a:off x="1240605" y="3224391"/>
            <a:ext cx="1382936" cy="7557"/>
          </a:xfrm>
          <a:custGeom>
            <a:avLst/>
            <a:gdLst>
              <a:gd name="connsiteX0" fmla="*/ 0 w 1382936"/>
              <a:gd name="connsiteY0" fmla="*/ 7557 h 7557"/>
              <a:gd name="connsiteX1" fmla="*/ 1382936 w 1382936"/>
              <a:gd name="connsiteY1" fmla="*/ 0 h 7557"/>
              <a:gd name="connsiteX2" fmla="*/ 1382936 w 1382936"/>
              <a:gd name="connsiteY2" fmla="*/ 0 h 7557"/>
            </a:gdLst>
            <a:ahLst/>
            <a:cxnLst>
              <a:cxn ang="0">
                <a:pos x="connsiteX0" y="connsiteY0"/>
              </a:cxn>
              <a:cxn ang="0">
                <a:pos x="connsiteX1" y="connsiteY1"/>
              </a:cxn>
              <a:cxn ang="0">
                <a:pos x="connsiteX2" y="connsiteY2"/>
              </a:cxn>
            </a:cxnLst>
            <a:rect l="l" t="t" r="r" b="b"/>
            <a:pathLst>
              <a:path w="1382936" h="7557">
                <a:moveTo>
                  <a:pt x="0" y="7557"/>
                </a:moveTo>
                <a:lnTo>
                  <a:pt x="1382936" y="0"/>
                </a:lnTo>
                <a:lnTo>
                  <a:pt x="1382936"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曲線コネクタ 12"/>
          <p:cNvCxnSpPr/>
          <p:nvPr/>
        </p:nvCxnSpPr>
        <p:spPr>
          <a:xfrm rot="16200000" flipH="1">
            <a:off x="1607127" y="1406923"/>
            <a:ext cx="340053" cy="196490"/>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15" name="曲線コネクタ 14"/>
          <p:cNvCxnSpPr/>
          <p:nvPr/>
        </p:nvCxnSpPr>
        <p:spPr>
          <a:xfrm rot="16200000" flipH="1">
            <a:off x="1601364" y="3626708"/>
            <a:ext cx="336280" cy="211789"/>
          </a:xfrm>
          <a:prstGeom prst="curvedConnector3">
            <a:avLst/>
          </a:prstGeom>
        </p:spPr>
        <p:style>
          <a:lnRef idx="1">
            <a:schemeClr val="accent1"/>
          </a:lnRef>
          <a:fillRef idx="0">
            <a:schemeClr val="accent1"/>
          </a:fillRef>
          <a:effectRef idx="0">
            <a:schemeClr val="accent1"/>
          </a:effectRef>
          <a:fontRef idx="minor">
            <a:schemeClr val="tx1"/>
          </a:fontRef>
        </p:style>
      </p:cxnSp>
      <p:grpSp>
        <p:nvGrpSpPr>
          <p:cNvPr id="25" name="グループ化 24"/>
          <p:cNvGrpSpPr/>
          <p:nvPr/>
        </p:nvGrpSpPr>
        <p:grpSpPr>
          <a:xfrm>
            <a:off x="1437088" y="1455984"/>
            <a:ext cx="702804" cy="98241"/>
            <a:chOff x="1617203" y="1186453"/>
            <a:chExt cx="702804" cy="98241"/>
          </a:xfrm>
        </p:grpSpPr>
        <p:sp>
          <p:nvSpPr>
            <p:cNvPr id="17" name="フリーフォーム 16"/>
            <p:cNvSpPr/>
            <p:nvPr/>
          </p:nvSpPr>
          <p:spPr>
            <a:xfrm>
              <a:off x="1617203" y="1239352"/>
              <a:ext cx="702804" cy="0"/>
            </a:xfrm>
            <a:custGeom>
              <a:avLst/>
              <a:gdLst>
                <a:gd name="connsiteX0" fmla="*/ 0 w 702804"/>
                <a:gd name="connsiteY0" fmla="*/ 0 h 0"/>
                <a:gd name="connsiteX1" fmla="*/ 702804 w 702804"/>
                <a:gd name="connsiteY1" fmla="*/ 0 h 0"/>
              </a:gdLst>
              <a:ahLst/>
              <a:cxnLst>
                <a:cxn ang="0">
                  <a:pos x="connsiteX0" y="connsiteY0"/>
                </a:cxn>
                <a:cxn ang="0">
                  <a:pos x="connsiteX1" y="connsiteY1"/>
                </a:cxn>
              </a:cxnLst>
              <a:rect l="l" t="t" r="r" b="b"/>
              <a:pathLst>
                <a:path w="702804">
                  <a:moveTo>
                    <a:pt x="0" y="0"/>
                  </a:moveTo>
                  <a:lnTo>
                    <a:pt x="702804"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リーフォーム 17"/>
            <p:cNvSpPr/>
            <p:nvPr/>
          </p:nvSpPr>
          <p:spPr>
            <a:xfrm>
              <a:off x="2236879" y="1186453"/>
              <a:ext cx="60457" cy="52899"/>
            </a:xfrm>
            <a:custGeom>
              <a:avLst/>
              <a:gdLst>
                <a:gd name="connsiteX0" fmla="*/ 0 w 60457"/>
                <a:gd name="connsiteY0" fmla="*/ 0 h 52899"/>
                <a:gd name="connsiteX1" fmla="*/ 60457 w 60457"/>
                <a:gd name="connsiteY1" fmla="*/ 52899 h 52899"/>
              </a:gdLst>
              <a:ahLst/>
              <a:cxnLst>
                <a:cxn ang="0">
                  <a:pos x="connsiteX0" y="connsiteY0"/>
                </a:cxn>
                <a:cxn ang="0">
                  <a:pos x="connsiteX1" y="connsiteY1"/>
                </a:cxn>
              </a:cxnLst>
              <a:rect l="l" t="t" r="r" b="b"/>
              <a:pathLst>
                <a:path w="60457" h="52899">
                  <a:moveTo>
                    <a:pt x="0" y="0"/>
                  </a:moveTo>
                  <a:lnTo>
                    <a:pt x="60457" y="5289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リーフォーム 18"/>
            <p:cNvSpPr/>
            <p:nvPr/>
          </p:nvSpPr>
          <p:spPr>
            <a:xfrm>
              <a:off x="1632317" y="1239352"/>
              <a:ext cx="83128" cy="45342"/>
            </a:xfrm>
            <a:custGeom>
              <a:avLst/>
              <a:gdLst>
                <a:gd name="connsiteX0" fmla="*/ 0 w 83128"/>
                <a:gd name="connsiteY0" fmla="*/ 0 h 45342"/>
                <a:gd name="connsiteX1" fmla="*/ 83128 w 83128"/>
                <a:gd name="connsiteY1" fmla="*/ 45342 h 45342"/>
              </a:gdLst>
              <a:ahLst/>
              <a:cxnLst>
                <a:cxn ang="0">
                  <a:pos x="connsiteX0" y="connsiteY0"/>
                </a:cxn>
                <a:cxn ang="0">
                  <a:pos x="connsiteX1" y="connsiteY1"/>
                </a:cxn>
              </a:cxnLst>
              <a:rect l="l" t="t" r="r" b="b"/>
              <a:pathLst>
                <a:path w="83128" h="45342">
                  <a:moveTo>
                    <a:pt x="0" y="0"/>
                  </a:moveTo>
                  <a:lnTo>
                    <a:pt x="83128" y="4534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6" name="グループ化 25"/>
          <p:cNvGrpSpPr/>
          <p:nvPr/>
        </p:nvGrpSpPr>
        <p:grpSpPr>
          <a:xfrm>
            <a:off x="1421787" y="3670066"/>
            <a:ext cx="702804" cy="98241"/>
            <a:chOff x="1617203" y="1186453"/>
            <a:chExt cx="702804" cy="98241"/>
          </a:xfrm>
        </p:grpSpPr>
        <p:sp>
          <p:nvSpPr>
            <p:cNvPr id="27" name="フリーフォーム 26"/>
            <p:cNvSpPr/>
            <p:nvPr/>
          </p:nvSpPr>
          <p:spPr>
            <a:xfrm>
              <a:off x="1617203" y="1239352"/>
              <a:ext cx="702804" cy="0"/>
            </a:xfrm>
            <a:custGeom>
              <a:avLst/>
              <a:gdLst>
                <a:gd name="connsiteX0" fmla="*/ 0 w 702804"/>
                <a:gd name="connsiteY0" fmla="*/ 0 h 0"/>
                <a:gd name="connsiteX1" fmla="*/ 702804 w 702804"/>
                <a:gd name="connsiteY1" fmla="*/ 0 h 0"/>
              </a:gdLst>
              <a:ahLst/>
              <a:cxnLst>
                <a:cxn ang="0">
                  <a:pos x="connsiteX0" y="connsiteY0"/>
                </a:cxn>
                <a:cxn ang="0">
                  <a:pos x="connsiteX1" y="connsiteY1"/>
                </a:cxn>
              </a:cxnLst>
              <a:rect l="l" t="t" r="r" b="b"/>
              <a:pathLst>
                <a:path w="702804">
                  <a:moveTo>
                    <a:pt x="0" y="0"/>
                  </a:moveTo>
                  <a:lnTo>
                    <a:pt x="702804"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フリーフォーム 27"/>
            <p:cNvSpPr/>
            <p:nvPr/>
          </p:nvSpPr>
          <p:spPr>
            <a:xfrm>
              <a:off x="2236879" y="1186453"/>
              <a:ext cx="60457" cy="52899"/>
            </a:xfrm>
            <a:custGeom>
              <a:avLst/>
              <a:gdLst>
                <a:gd name="connsiteX0" fmla="*/ 0 w 60457"/>
                <a:gd name="connsiteY0" fmla="*/ 0 h 52899"/>
                <a:gd name="connsiteX1" fmla="*/ 60457 w 60457"/>
                <a:gd name="connsiteY1" fmla="*/ 52899 h 52899"/>
              </a:gdLst>
              <a:ahLst/>
              <a:cxnLst>
                <a:cxn ang="0">
                  <a:pos x="connsiteX0" y="connsiteY0"/>
                </a:cxn>
                <a:cxn ang="0">
                  <a:pos x="connsiteX1" y="connsiteY1"/>
                </a:cxn>
              </a:cxnLst>
              <a:rect l="l" t="t" r="r" b="b"/>
              <a:pathLst>
                <a:path w="60457" h="52899">
                  <a:moveTo>
                    <a:pt x="0" y="0"/>
                  </a:moveTo>
                  <a:lnTo>
                    <a:pt x="60457" y="5289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フリーフォーム 28"/>
            <p:cNvSpPr/>
            <p:nvPr/>
          </p:nvSpPr>
          <p:spPr>
            <a:xfrm>
              <a:off x="1632317" y="1239352"/>
              <a:ext cx="83128" cy="45342"/>
            </a:xfrm>
            <a:custGeom>
              <a:avLst/>
              <a:gdLst>
                <a:gd name="connsiteX0" fmla="*/ 0 w 83128"/>
                <a:gd name="connsiteY0" fmla="*/ 0 h 45342"/>
                <a:gd name="connsiteX1" fmla="*/ 83128 w 83128"/>
                <a:gd name="connsiteY1" fmla="*/ 45342 h 45342"/>
              </a:gdLst>
              <a:ahLst/>
              <a:cxnLst>
                <a:cxn ang="0">
                  <a:pos x="connsiteX0" y="connsiteY0"/>
                </a:cxn>
                <a:cxn ang="0">
                  <a:pos x="connsiteX1" y="connsiteY1"/>
                </a:cxn>
              </a:cxnLst>
              <a:rect l="l" t="t" r="r" b="b"/>
              <a:pathLst>
                <a:path w="83128" h="45342">
                  <a:moveTo>
                    <a:pt x="0" y="0"/>
                  </a:moveTo>
                  <a:lnTo>
                    <a:pt x="83128" y="4534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1" name="テキスト ボックス 30"/>
          <p:cNvSpPr txBox="1"/>
          <p:nvPr/>
        </p:nvSpPr>
        <p:spPr>
          <a:xfrm>
            <a:off x="1580293" y="3254624"/>
            <a:ext cx="982413" cy="246221"/>
          </a:xfrm>
          <a:prstGeom prst="rect">
            <a:avLst/>
          </a:prstGeom>
          <a:noFill/>
        </p:spPr>
        <p:txBody>
          <a:bodyPr wrap="square" rtlCol="0">
            <a:spAutoFit/>
          </a:bodyPr>
          <a:lstStyle/>
          <a:p>
            <a:r>
              <a:rPr kumimoji="1" lang="ja-JP" altLang="en-US" sz="1000" b="1" dirty="0" smtClean="0">
                <a:latin typeface="ＭＳ Ｐゴシック" panose="020B0600070205080204" pitchFamily="50" charset="-128"/>
                <a:ea typeface="ＭＳ Ｐゴシック" panose="020B0600070205080204" pitchFamily="50" charset="-128"/>
              </a:rPr>
              <a:t>専用トイレ</a:t>
            </a:r>
            <a:endParaRPr kumimoji="1" lang="ja-JP" altLang="en-US" sz="1000" b="1" dirty="0">
              <a:latin typeface="ＭＳ Ｐゴシック" panose="020B0600070205080204" pitchFamily="50" charset="-128"/>
              <a:ea typeface="ＭＳ Ｐゴシック" panose="020B0600070205080204" pitchFamily="50" charset="-128"/>
            </a:endParaRPr>
          </a:p>
        </p:txBody>
      </p:sp>
      <p:sp>
        <p:nvSpPr>
          <p:cNvPr id="35" name="正方形/長方形 34"/>
          <p:cNvSpPr/>
          <p:nvPr/>
        </p:nvSpPr>
        <p:spPr>
          <a:xfrm>
            <a:off x="1222722" y="4027658"/>
            <a:ext cx="1820999" cy="25620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フリーフォーム 35"/>
          <p:cNvSpPr/>
          <p:nvPr/>
        </p:nvSpPr>
        <p:spPr>
          <a:xfrm flipH="1">
            <a:off x="2507039" y="3990822"/>
            <a:ext cx="106175" cy="2614731"/>
          </a:xfrm>
          <a:custGeom>
            <a:avLst/>
            <a:gdLst>
              <a:gd name="connsiteX0" fmla="*/ 0 w 0"/>
              <a:gd name="connsiteY0" fmla="*/ 0 h 2448476"/>
              <a:gd name="connsiteX1" fmla="*/ 0 w 0"/>
              <a:gd name="connsiteY1" fmla="*/ 2448476 h 2448476"/>
              <a:gd name="connsiteX2" fmla="*/ 0 w 0"/>
              <a:gd name="connsiteY2" fmla="*/ 2448476 h 2448476"/>
            </a:gdLst>
            <a:ahLst/>
            <a:cxnLst>
              <a:cxn ang="0">
                <a:pos x="connsiteX0" y="connsiteY0"/>
              </a:cxn>
              <a:cxn ang="0">
                <a:pos x="connsiteX1" y="connsiteY1"/>
              </a:cxn>
              <a:cxn ang="0">
                <a:pos x="connsiteX2" y="connsiteY2"/>
              </a:cxn>
            </a:cxnLst>
            <a:rect l="l" t="t" r="r" b="b"/>
            <a:pathLst>
              <a:path h="2448476">
                <a:moveTo>
                  <a:pt x="0" y="0"/>
                </a:moveTo>
                <a:lnTo>
                  <a:pt x="0" y="2448476"/>
                </a:lnTo>
                <a:lnTo>
                  <a:pt x="0" y="2448476"/>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1222722" y="4360351"/>
            <a:ext cx="1390491" cy="185979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フリーフォーム 37"/>
          <p:cNvSpPr/>
          <p:nvPr/>
        </p:nvSpPr>
        <p:spPr>
          <a:xfrm>
            <a:off x="1222722" y="5910308"/>
            <a:ext cx="1382936" cy="7557"/>
          </a:xfrm>
          <a:custGeom>
            <a:avLst/>
            <a:gdLst>
              <a:gd name="connsiteX0" fmla="*/ 0 w 1382936"/>
              <a:gd name="connsiteY0" fmla="*/ 7557 h 7557"/>
              <a:gd name="connsiteX1" fmla="*/ 1382936 w 1382936"/>
              <a:gd name="connsiteY1" fmla="*/ 0 h 7557"/>
              <a:gd name="connsiteX2" fmla="*/ 1382936 w 1382936"/>
              <a:gd name="connsiteY2" fmla="*/ 0 h 7557"/>
            </a:gdLst>
            <a:ahLst/>
            <a:cxnLst>
              <a:cxn ang="0">
                <a:pos x="connsiteX0" y="connsiteY0"/>
              </a:cxn>
              <a:cxn ang="0">
                <a:pos x="connsiteX1" y="connsiteY1"/>
              </a:cxn>
              <a:cxn ang="0">
                <a:pos x="connsiteX2" y="connsiteY2"/>
              </a:cxn>
            </a:cxnLst>
            <a:rect l="l" t="t" r="r" b="b"/>
            <a:pathLst>
              <a:path w="1382936" h="7557">
                <a:moveTo>
                  <a:pt x="0" y="7557"/>
                </a:moveTo>
                <a:lnTo>
                  <a:pt x="1382936" y="0"/>
                </a:lnTo>
                <a:lnTo>
                  <a:pt x="1382936"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9" name="曲線コネクタ 38"/>
          <p:cNvCxnSpPr/>
          <p:nvPr/>
        </p:nvCxnSpPr>
        <p:spPr>
          <a:xfrm rot="16200000" flipH="1">
            <a:off x="1589244" y="4092840"/>
            <a:ext cx="340053" cy="196490"/>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40" name="曲線コネクタ 39"/>
          <p:cNvCxnSpPr/>
          <p:nvPr/>
        </p:nvCxnSpPr>
        <p:spPr>
          <a:xfrm rot="16200000" flipH="1">
            <a:off x="1583481" y="6312625"/>
            <a:ext cx="336280" cy="211789"/>
          </a:xfrm>
          <a:prstGeom prst="curvedConnector3">
            <a:avLst/>
          </a:prstGeom>
        </p:spPr>
        <p:style>
          <a:lnRef idx="1">
            <a:schemeClr val="accent1"/>
          </a:lnRef>
          <a:fillRef idx="0">
            <a:schemeClr val="accent1"/>
          </a:fillRef>
          <a:effectRef idx="0">
            <a:schemeClr val="accent1"/>
          </a:effectRef>
          <a:fontRef idx="minor">
            <a:schemeClr val="tx1"/>
          </a:fontRef>
        </p:style>
      </p:cxnSp>
      <p:grpSp>
        <p:nvGrpSpPr>
          <p:cNvPr id="41" name="グループ化 40"/>
          <p:cNvGrpSpPr/>
          <p:nvPr/>
        </p:nvGrpSpPr>
        <p:grpSpPr>
          <a:xfrm>
            <a:off x="1419205" y="4134281"/>
            <a:ext cx="702804" cy="98241"/>
            <a:chOff x="1617203" y="1186453"/>
            <a:chExt cx="702804" cy="98241"/>
          </a:xfrm>
        </p:grpSpPr>
        <p:sp>
          <p:nvSpPr>
            <p:cNvPr id="42" name="フリーフォーム 41"/>
            <p:cNvSpPr/>
            <p:nvPr/>
          </p:nvSpPr>
          <p:spPr>
            <a:xfrm>
              <a:off x="1617203" y="1239352"/>
              <a:ext cx="702804" cy="0"/>
            </a:xfrm>
            <a:custGeom>
              <a:avLst/>
              <a:gdLst>
                <a:gd name="connsiteX0" fmla="*/ 0 w 702804"/>
                <a:gd name="connsiteY0" fmla="*/ 0 h 0"/>
                <a:gd name="connsiteX1" fmla="*/ 702804 w 702804"/>
                <a:gd name="connsiteY1" fmla="*/ 0 h 0"/>
              </a:gdLst>
              <a:ahLst/>
              <a:cxnLst>
                <a:cxn ang="0">
                  <a:pos x="connsiteX0" y="connsiteY0"/>
                </a:cxn>
                <a:cxn ang="0">
                  <a:pos x="connsiteX1" y="connsiteY1"/>
                </a:cxn>
              </a:cxnLst>
              <a:rect l="l" t="t" r="r" b="b"/>
              <a:pathLst>
                <a:path w="702804">
                  <a:moveTo>
                    <a:pt x="0" y="0"/>
                  </a:moveTo>
                  <a:lnTo>
                    <a:pt x="702804"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フリーフォーム 42"/>
            <p:cNvSpPr/>
            <p:nvPr/>
          </p:nvSpPr>
          <p:spPr>
            <a:xfrm>
              <a:off x="2236879" y="1186453"/>
              <a:ext cx="60457" cy="52899"/>
            </a:xfrm>
            <a:custGeom>
              <a:avLst/>
              <a:gdLst>
                <a:gd name="connsiteX0" fmla="*/ 0 w 60457"/>
                <a:gd name="connsiteY0" fmla="*/ 0 h 52899"/>
                <a:gd name="connsiteX1" fmla="*/ 60457 w 60457"/>
                <a:gd name="connsiteY1" fmla="*/ 52899 h 52899"/>
              </a:gdLst>
              <a:ahLst/>
              <a:cxnLst>
                <a:cxn ang="0">
                  <a:pos x="connsiteX0" y="connsiteY0"/>
                </a:cxn>
                <a:cxn ang="0">
                  <a:pos x="connsiteX1" y="connsiteY1"/>
                </a:cxn>
              </a:cxnLst>
              <a:rect l="l" t="t" r="r" b="b"/>
              <a:pathLst>
                <a:path w="60457" h="52899">
                  <a:moveTo>
                    <a:pt x="0" y="0"/>
                  </a:moveTo>
                  <a:lnTo>
                    <a:pt x="60457" y="5289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フリーフォーム 43"/>
            <p:cNvSpPr/>
            <p:nvPr/>
          </p:nvSpPr>
          <p:spPr>
            <a:xfrm>
              <a:off x="1632317" y="1239352"/>
              <a:ext cx="83128" cy="45342"/>
            </a:xfrm>
            <a:custGeom>
              <a:avLst/>
              <a:gdLst>
                <a:gd name="connsiteX0" fmla="*/ 0 w 83128"/>
                <a:gd name="connsiteY0" fmla="*/ 0 h 45342"/>
                <a:gd name="connsiteX1" fmla="*/ 83128 w 83128"/>
                <a:gd name="connsiteY1" fmla="*/ 45342 h 45342"/>
              </a:gdLst>
              <a:ahLst/>
              <a:cxnLst>
                <a:cxn ang="0">
                  <a:pos x="connsiteX0" y="connsiteY0"/>
                </a:cxn>
                <a:cxn ang="0">
                  <a:pos x="connsiteX1" y="connsiteY1"/>
                </a:cxn>
              </a:cxnLst>
              <a:rect l="l" t="t" r="r" b="b"/>
              <a:pathLst>
                <a:path w="83128" h="45342">
                  <a:moveTo>
                    <a:pt x="0" y="0"/>
                  </a:moveTo>
                  <a:lnTo>
                    <a:pt x="83128" y="4534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5" name="グループ化 44"/>
          <p:cNvGrpSpPr/>
          <p:nvPr/>
        </p:nvGrpSpPr>
        <p:grpSpPr>
          <a:xfrm>
            <a:off x="1403904" y="6333564"/>
            <a:ext cx="702804" cy="98241"/>
            <a:chOff x="1617203" y="1186453"/>
            <a:chExt cx="702804" cy="98241"/>
          </a:xfrm>
        </p:grpSpPr>
        <p:sp>
          <p:nvSpPr>
            <p:cNvPr id="46" name="フリーフォーム 45"/>
            <p:cNvSpPr/>
            <p:nvPr/>
          </p:nvSpPr>
          <p:spPr>
            <a:xfrm>
              <a:off x="1617203" y="1239352"/>
              <a:ext cx="702804" cy="0"/>
            </a:xfrm>
            <a:custGeom>
              <a:avLst/>
              <a:gdLst>
                <a:gd name="connsiteX0" fmla="*/ 0 w 702804"/>
                <a:gd name="connsiteY0" fmla="*/ 0 h 0"/>
                <a:gd name="connsiteX1" fmla="*/ 702804 w 702804"/>
                <a:gd name="connsiteY1" fmla="*/ 0 h 0"/>
              </a:gdLst>
              <a:ahLst/>
              <a:cxnLst>
                <a:cxn ang="0">
                  <a:pos x="connsiteX0" y="connsiteY0"/>
                </a:cxn>
                <a:cxn ang="0">
                  <a:pos x="connsiteX1" y="connsiteY1"/>
                </a:cxn>
              </a:cxnLst>
              <a:rect l="l" t="t" r="r" b="b"/>
              <a:pathLst>
                <a:path w="702804">
                  <a:moveTo>
                    <a:pt x="0" y="0"/>
                  </a:moveTo>
                  <a:lnTo>
                    <a:pt x="702804"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フリーフォーム 46"/>
            <p:cNvSpPr/>
            <p:nvPr/>
          </p:nvSpPr>
          <p:spPr>
            <a:xfrm>
              <a:off x="2236879" y="1186453"/>
              <a:ext cx="60457" cy="52899"/>
            </a:xfrm>
            <a:custGeom>
              <a:avLst/>
              <a:gdLst>
                <a:gd name="connsiteX0" fmla="*/ 0 w 60457"/>
                <a:gd name="connsiteY0" fmla="*/ 0 h 52899"/>
                <a:gd name="connsiteX1" fmla="*/ 60457 w 60457"/>
                <a:gd name="connsiteY1" fmla="*/ 52899 h 52899"/>
              </a:gdLst>
              <a:ahLst/>
              <a:cxnLst>
                <a:cxn ang="0">
                  <a:pos x="connsiteX0" y="connsiteY0"/>
                </a:cxn>
                <a:cxn ang="0">
                  <a:pos x="connsiteX1" y="connsiteY1"/>
                </a:cxn>
              </a:cxnLst>
              <a:rect l="l" t="t" r="r" b="b"/>
              <a:pathLst>
                <a:path w="60457" h="52899">
                  <a:moveTo>
                    <a:pt x="0" y="0"/>
                  </a:moveTo>
                  <a:lnTo>
                    <a:pt x="60457" y="5289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フリーフォーム 47"/>
            <p:cNvSpPr/>
            <p:nvPr/>
          </p:nvSpPr>
          <p:spPr>
            <a:xfrm>
              <a:off x="1632317" y="1239352"/>
              <a:ext cx="83128" cy="45342"/>
            </a:xfrm>
            <a:custGeom>
              <a:avLst/>
              <a:gdLst>
                <a:gd name="connsiteX0" fmla="*/ 0 w 83128"/>
                <a:gd name="connsiteY0" fmla="*/ 0 h 45342"/>
                <a:gd name="connsiteX1" fmla="*/ 83128 w 83128"/>
                <a:gd name="connsiteY1" fmla="*/ 45342 h 45342"/>
              </a:gdLst>
              <a:ahLst/>
              <a:cxnLst>
                <a:cxn ang="0">
                  <a:pos x="connsiteX0" y="connsiteY0"/>
                </a:cxn>
                <a:cxn ang="0">
                  <a:pos x="connsiteX1" y="connsiteY1"/>
                </a:cxn>
              </a:cxnLst>
              <a:rect l="l" t="t" r="r" b="b"/>
              <a:pathLst>
                <a:path w="83128" h="45342">
                  <a:moveTo>
                    <a:pt x="0" y="0"/>
                  </a:moveTo>
                  <a:lnTo>
                    <a:pt x="83128" y="4534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9" name="テキスト ボックス 48"/>
          <p:cNvSpPr txBox="1"/>
          <p:nvPr/>
        </p:nvSpPr>
        <p:spPr>
          <a:xfrm>
            <a:off x="1562410" y="5940541"/>
            <a:ext cx="982413" cy="246221"/>
          </a:xfrm>
          <a:prstGeom prst="rect">
            <a:avLst/>
          </a:prstGeom>
          <a:noFill/>
        </p:spPr>
        <p:txBody>
          <a:bodyPr wrap="square" rtlCol="0">
            <a:spAutoFit/>
          </a:bodyPr>
          <a:lstStyle/>
          <a:p>
            <a:r>
              <a:rPr kumimoji="1" lang="ja-JP" altLang="en-US" sz="1000" b="1" dirty="0" smtClean="0">
                <a:latin typeface="ＭＳ Ｐゴシック" panose="020B0600070205080204" pitchFamily="50" charset="-128"/>
                <a:ea typeface="ＭＳ Ｐゴシック" panose="020B0600070205080204" pitchFamily="50" charset="-128"/>
              </a:rPr>
              <a:t>専用トイレ</a:t>
            </a:r>
            <a:endParaRPr kumimoji="1" lang="ja-JP" altLang="en-US" sz="1000" b="1" dirty="0">
              <a:latin typeface="ＭＳ Ｐゴシック" panose="020B0600070205080204" pitchFamily="50" charset="-128"/>
              <a:ea typeface="ＭＳ Ｐゴシック" panose="020B0600070205080204" pitchFamily="50" charset="-128"/>
            </a:endParaRPr>
          </a:p>
        </p:txBody>
      </p:sp>
      <p:sp>
        <p:nvSpPr>
          <p:cNvPr id="56" name="正方形/長方形 55"/>
          <p:cNvSpPr/>
          <p:nvPr/>
        </p:nvSpPr>
        <p:spPr>
          <a:xfrm>
            <a:off x="2953323" y="6262004"/>
            <a:ext cx="196388" cy="3191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フリーフォーム 56"/>
          <p:cNvSpPr/>
          <p:nvPr/>
        </p:nvSpPr>
        <p:spPr>
          <a:xfrm>
            <a:off x="2658268" y="4382852"/>
            <a:ext cx="366005" cy="93561"/>
          </a:xfrm>
          <a:custGeom>
            <a:avLst/>
            <a:gdLst>
              <a:gd name="connsiteX0" fmla="*/ 0 w 581890"/>
              <a:gd name="connsiteY0" fmla="*/ 0 h 143583"/>
              <a:gd name="connsiteX1" fmla="*/ 75570 w 581890"/>
              <a:gd name="connsiteY1" fmla="*/ 120912 h 143583"/>
              <a:gd name="connsiteX2" fmla="*/ 136026 w 581890"/>
              <a:gd name="connsiteY2" fmla="*/ 22671 h 143583"/>
              <a:gd name="connsiteX3" fmla="*/ 196482 w 581890"/>
              <a:gd name="connsiteY3" fmla="*/ 143583 h 143583"/>
              <a:gd name="connsiteX4" fmla="*/ 249381 w 581890"/>
              <a:gd name="connsiteY4" fmla="*/ 30228 h 143583"/>
              <a:gd name="connsiteX5" fmla="*/ 309838 w 581890"/>
              <a:gd name="connsiteY5" fmla="*/ 128469 h 143583"/>
              <a:gd name="connsiteX6" fmla="*/ 355180 w 581890"/>
              <a:gd name="connsiteY6" fmla="*/ 37785 h 143583"/>
              <a:gd name="connsiteX7" fmla="*/ 423193 w 581890"/>
              <a:gd name="connsiteY7" fmla="*/ 143583 h 143583"/>
              <a:gd name="connsiteX8" fmla="*/ 468535 w 581890"/>
              <a:gd name="connsiteY8" fmla="*/ 30228 h 143583"/>
              <a:gd name="connsiteX9" fmla="*/ 536548 w 581890"/>
              <a:gd name="connsiteY9" fmla="*/ 120912 h 143583"/>
              <a:gd name="connsiteX10" fmla="*/ 581890 w 581890"/>
              <a:gd name="connsiteY10" fmla="*/ 37785 h 143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81890" h="143583">
                <a:moveTo>
                  <a:pt x="0" y="0"/>
                </a:moveTo>
                <a:lnTo>
                  <a:pt x="75570" y="120912"/>
                </a:lnTo>
                <a:lnTo>
                  <a:pt x="136026" y="22671"/>
                </a:lnTo>
                <a:lnTo>
                  <a:pt x="196482" y="143583"/>
                </a:lnTo>
                <a:lnTo>
                  <a:pt x="249381" y="30228"/>
                </a:lnTo>
                <a:lnTo>
                  <a:pt x="309838" y="128469"/>
                </a:lnTo>
                <a:lnTo>
                  <a:pt x="355180" y="37785"/>
                </a:lnTo>
                <a:lnTo>
                  <a:pt x="423193" y="143583"/>
                </a:lnTo>
                <a:lnTo>
                  <a:pt x="468535" y="30228"/>
                </a:lnTo>
                <a:lnTo>
                  <a:pt x="536548" y="120912"/>
                </a:lnTo>
                <a:lnTo>
                  <a:pt x="581890" y="37785"/>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rot="5400000">
            <a:off x="2523641" y="4906491"/>
            <a:ext cx="232753" cy="1838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rot="5400000">
            <a:off x="2455662" y="5495715"/>
            <a:ext cx="320132" cy="20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rot="5400000">
            <a:off x="2516831" y="2209645"/>
            <a:ext cx="237690" cy="175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rot="5400000">
            <a:off x="2513023" y="2843512"/>
            <a:ext cx="241175" cy="20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84" name="グループ化 283"/>
          <p:cNvGrpSpPr/>
          <p:nvPr/>
        </p:nvGrpSpPr>
        <p:grpSpPr>
          <a:xfrm>
            <a:off x="1378355" y="2138905"/>
            <a:ext cx="1163590" cy="246221"/>
            <a:chOff x="1003146" y="2176571"/>
            <a:chExt cx="1163590" cy="246221"/>
          </a:xfrm>
        </p:grpSpPr>
        <p:sp>
          <p:nvSpPr>
            <p:cNvPr id="64" name="角丸四角形 63"/>
            <p:cNvSpPr/>
            <p:nvPr/>
          </p:nvSpPr>
          <p:spPr>
            <a:xfrm>
              <a:off x="1003146" y="2194195"/>
              <a:ext cx="1086881" cy="206234"/>
            </a:xfrm>
            <a:prstGeom prst="roundRect">
              <a:avLst>
                <a:gd name="adj" fmla="val 50000"/>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1084744" y="2176571"/>
              <a:ext cx="1081992"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発熱者等ｿﾞｰﾝ</a:t>
              </a:r>
              <a:endParaRPr kumimoji="1" lang="ja-JP" altLang="en-US" sz="1000" dirty="0">
                <a:latin typeface="ＭＳ Ｐゴシック" panose="020B0600070205080204" pitchFamily="50" charset="-128"/>
                <a:ea typeface="ＭＳ Ｐゴシック" panose="020B0600070205080204" pitchFamily="50" charset="-128"/>
              </a:endParaRPr>
            </a:p>
          </p:txBody>
        </p:sp>
      </p:grpSp>
      <p:sp>
        <p:nvSpPr>
          <p:cNvPr id="75" name="角丸四角形 74"/>
          <p:cNvSpPr/>
          <p:nvPr/>
        </p:nvSpPr>
        <p:spPr>
          <a:xfrm>
            <a:off x="1357113" y="4719537"/>
            <a:ext cx="934320" cy="240145"/>
          </a:xfrm>
          <a:prstGeom prst="roundRect">
            <a:avLst>
              <a:gd name="adj" fmla="val 50000"/>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p:cNvSpPr/>
          <p:nvPr/>
        </p:nvSpPr>
        <p:spPr>
          <a:xfrm>
            <a:off x="4441099" y="1297924"/>
            <a:ext cx="5290577" cy="35081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p:cNvSpPr/>
          <p:nvPr/>
        </p:nvSpPr>
        <p:spPr>
          <a:xfrm>
            <a:off x="4441099" y="1297924"/>
            <a:ext cx="778373" cy="35081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フリーフォーム 80"/>
          <p:cNvSpPr/>
          <p:nvPr/>
        </p:nvSpPr>
        <p:spPr>
          <a:xfrm>
            <a:off x="4441099" y="1806390"/>
            <a:ext cx="778373" cy="0"/>
          </a:xfrm>
          <a:custGeom>
            <a:avLst/>
            <a:gdLst>
              <a:gd name="connsiteX0" fmla="*/ 0 w 778373"/>
              <a:gd name="connsiteY0" fmla="*/ 0 h 0"/>
              <a:gd name="connsiteX1" fmla="*/ 778373 w 778373"/>
              <a:gd name="connsiteY1" fmla="*/ 0 h 0"/>
            </a:gdLst>
            <a:ahLst/>
            <a:cxnLst>
              <a:cxn ang="0">
                <a:pos x="connsiteX0" y="connsiteY0"/>
              </a:cxn>
              <a:cxn ang="0">
                <a:pos x="connsiteX1" y="connsiteY1"/>
              </a:cxn>
            </a:cxnLst>
            <a:rect l="l" t="t" r="r" b="b"/>
            <a:pathLst>
              <a:path w="778373">
                <a:moveTo>
                  <a:pt x="0" y="0"/>
                </a:moveTo>
                <a:lnTo>
                  <a:pt x="778373"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フリーフォーム 81"/>
          <p:cNvSpPr/>
          <p:nvPr/>
        </p:nvSpPr>
        <p:spPr>
          <a:xfrm>
            <a:off x="4448655" y="2343885"/>
            <a:ext cx="778373" cy="0"/>
          </a:xfrm>
          <a:custGeom>
            <a:avLst/>
            <a:gdLst>
              <a:gd name="connsiteX0" fmla="*/ 0 w 778373"/>
              <a:gd name="connsiteY0" fmla="*/ 0 h 0"/>
              <a:gd name="connsiteX1" fmla="*/ 778373 w 778373"/>
              <a:gd name="connsiteY1" fmla="*/ 0 h 0"/>
            </a:gdLst>
            <a:ahLst/>
            <a:cxnLst>
              <a:cxn ang="0">
                <a:pos x="connsiteX0" y="connsiteY0"/>
              </a:cxn>
              <a:cxn ang="0">
                <a:pos x="connsiteX1" y="connsiteY1"/>
              </a:cxn>
            </a:cxnLst>
            <a:rect l="l" t="t" r="r" b="b"/>
            <a:pathLst>
              <a:path w="778373">
                <a:moveTo>
                  <a:pt x="0" y="0"/>
                </a:moveTo>
                <a:lnTo>
                  <a:pt x="778373"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フリーフォーム 82"/>
          <p:cNvSpPr/>
          <p:nvPr/>
        </p:nvSpPr>
        <p:spPr>
          <a:xfrm>
            <a:off x="4456021" y="2684547"/>
            <a:ext cx="778373" cy="0"/>
          </a:xfrm>
          <a:custGeom>
            <a:avLst/>
            <a:gdLst>
              <a:gd name="connsiteX0" fmla="*/ 0 w 778373"/>
              <a:gd name="connsiteY0" fmla="*/ 0 h 0"/>
              <a:gd name="connsiteX1" fmla="*/ 778373 w 778373"/>
              <a:gd name="connsiteY1" fmla="*/ 0 h 0"/>
            </a:gdLst>
            <a:ahLst/>
            <a:cxnLst>
              <a:cxn ang="0">
                <a:pos x="connsiteX0" y="connsiteY0"/>
              </a:cxn>
              <a:cxn ang="0">
                <a:pos x="connsiteX1" y="connsiteY1"/>
              </a:cxn>
            </a:cxnLst>
            <a:rect l="l" t="t" r="r" b="b"/>
            <a:pathLst>
              <a:path w="778373">
                <a:moveTo>
                  <a:pt x="0" y="0"/>
                </a:moveTo>
                <a:lnTo>
                  <a:pt x="778373"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テキスト ボックス 83"/>
          <p:cNvSpPr txBox="1"/>
          <p:nvPr/>
        </p:nvSpPr>
        <p:spPr>
          <a:xfrm>
            <a:off x="4477448" y="1359877"/>
            <a:ext cx="920352" cy="400110"/>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   物資</a:t>
            </a:r>
          </a:p>
          <a:p>
            <a:r>
              <a:rPr kumimoji="1" lang="ja-JP" altLang="en-US" sz="1000" dirty="0" smtClean="0">
                <a:latin typeface="ＭＳ Ｐゴシック" panose="020B0600070205080204" pitchFamily="50" charset="-128"/>
                <a:ea typeface="ＭＳ Ｐゴシック" panose="020B0600070205080204" pitchFamily="50" charset="-128"/>
              </a:rPr>
              <a:t>保管場所</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87" name="テキスト ボックス 86"/>
          <p:cNvSpPr txBox="1"/>
          <p:nvPr/>
        </p:nvSpPr>
        <p:spPr>
          <a:xfrm>
            <a:off x="4396984" y="2077228"/>
            <a:ext cx="989971"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女性更衣室</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88" name="テキスト ボックス 87"/>
          <p:cNvSpPr txBox="1"/>
          <p:nvPr/>
        </p:nvSpPr>
        <p:spPr>
          <a:xfrm>
            <a:off x="4407829" y="1800363"/>
            <a:ext cx="989971"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男性更衣室</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89" name="フリーフォーム 88"/>
          <p:cNvSpPr/>
          <p:nvPr/>
        </p:nvSpPr>
        <p:spPr>
          <a:xfrm>
            <a:off x="4441099" y="2067020"/>
            <a:ext cx="778373" cy="7557"/>
          </a:xfrm>
          <a:custGeom>
            <a:avLst/>
            <a:gdLst>
              <a:gd name="connsiteX0" fmla="*/ 0 w 778373"/>
              <a:gd name="connsiteY0" fmla="*/ 7557 h 7557"/>
              <a:gd name="connsiteX1" fmla="*/ 0 w 778373"/>
              <a:gd name="connsiteY1" fmla="*/ 7557 h 7557"/>
              <a:gd name="connsiteX2" fmla="*/ 778373 w 778373"/>
              <a:gd name="connsiteY2" fmla="*/ 0 h 7557"/>
            </a:gdLst>
            <a:ahLst/>
            <a:cxnLst>
              <a:cxn ang="0">
                <a:pos x="connsiteX0" y="connsiteY0"/>
              </a:cxn>
              <a:cxn ang="0">
                <a:pos x="connsiteX1" y="connsiteY1"/>
              </a:cxn>
              <a:cxn ang="0">
                <a:pos x="connsiteX2" y="connsiteY2"/>
              </a:cxn>
            </a:cxnLst>
            <a:rect l="l" t="t" r="r" b="b"/>
            <a:pathLst>
              <a:path w="778373" h="7557">
                <a:moveTo>
                  <a:pt x="0" y="7557"/>
                </a:moveTo>
                <a:lnTo>
                  <a:pt x="0" y="7557"/>
                </a:lnTo>
                <a:lnTo>
                  <a:pt x="778373"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フリーフォーム 89"/>
          <p:cNvSpPr/>
          <p:nvPr/>
        </p:nvSpPr>
        <p:spPr>
          <a:xfrm>
            <a:off x="4448655" y="4446046"/>
            <a:ext cx="778373" cy="7557"/>
          </a:xfrm>
          <a:custGeom>
            <a:avLst/>
            <a:gdLst>
              <a:gd name="connsiteX0" fmla="*/ 0 w 778373"/>
              <a:gd name="connsiteY0" fmla="*/ 7557 h 7557"/>
              <a:gd name="connsiteX1" fmla="*/ 0 w 778373"/>
              <a:gd name="connsiteY1" fmla="*/ 7557 h 7557"/>
              <a:gd name="connsiteX2" fmla="*/ 778373 w 778373"/>
              <a:gd name="connsiteY2" fmla="*/ 0 h 7557"/>
            </a:gdLst>
            <a:ahLst/>
            <a:cxnLst>
              <a:cxn ang="0">
                <a:pos x="connsiteX0" y="connsiteY0"/>
              </a:cxn>
              <a:cxn ang="0">
                <a:pos x="connsiteX1" y="connsiteY1"/>
              </a:cxn>
              <a:cxn ang="0">
                <a:pos x="connsiteX2" y="connsiteY2"/>
              </a:cxn>
            </a:cxnLst>
            <a:rect l="l" t="t" r="r" b="b"/>
            <a:pathLst>
              <a:path w="778373" h="7557">
                <a:moveTo>
                  <a:pt x="0" y="7557"/>
                </a:moveTo>
                <a:lnTo>
                  <a:pt x="0" y="7557"/>
                </a:lnTo>
                <a:lnTo>
                  <a:pt x="778373"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テキスト ボックス 90"/>
          <p:cNvSpPr txBox="1"/>
          <p:nvPr/>
        </p:nvSpPr>
        <p:spPr>
          <a:xfrm>
            <a:off x="4477448" y="2382362"/>
            <a:ext cx="797477"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女性トイレ</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92" name="テキスト ボックス 91"/>
          <p:cNvSpPr txBox="1"/>
          <p:nvPr/>
        </p:nvSpPr>
        <p:spPr>
          <a:xfrm>
            <a:off x="4456021" y="4503920"/>
            <a:ext cx="763451"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男性トイレ</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93" name="正方形/長方形 92"/>
          <p:cNvSpPr/>
          <p:nvPr/>
        </p:nvSpPr>
        <p:spPr>
          <a:xfrm rot="5400000">
            <a:off x="5049962" y="2923193"/>
            <a:ext cx="320132" cy="20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p:cNvSpPr/>
          <p:nvPr/>
        </p:nvSpPr>
        <p:spPr>
          <a:xfrm rot="5400000">
            <a:off x="5059405" y="4053021"/>
            <a:ext cx="320132" cy="20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正方形/長方形 95"/>
          <p:cNvSpPr/>
          <p:nvPr/>
        </p:nvSpPr>
        <p:spPr>
          <a:xfrm>
            <a:off x="4743587" y="3204029"/>
            <a:ext cx="177910" cy="368229"/>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正方形/長方形 96"/>
          <p:cNvSpPr/>
          <p:nvPr/>
        </p:nvSpPr>
        <p:spPr>
          <a:xfrm>
            <a:off x="4743297" y="3592248"/>
            <a:ext cx="178200" cy="374848"/>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テキスト ボックス 101"/>
          <p:cNvSpPr txBox="1"/>
          <p:nvPr/>
        </p:nvSpPr>
        <p:spPr>
          <a:xfrm>
            <a:off x="4666961" y="3247288"/>
            <a:ext cx="323165" cy="393391"/>
          </a:xfrm>
          <a:prstGeom prst="rect">
            <a:avLst/>
          </a:prstGeom>
          <a:noFill/>
        </p:spPr>
        <p:txBody>
          <a:bodyPr vert="eaVert"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受付</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103" name="テキスト ボックス 102"/>
          <p:cNvSpPr txBox="1"/>
          <p:nvPr/>
        </p:nvSpPr>
        <p:spPr>
          <a:xfrm>
            <a:off x="4668864" y="3615094"/>
            <a:ext cx="323165" cy="392952"/>
          </a:xfrm>
          <a:prstGeom prst="rect">
            <a:avLst/>
          </a:prstGeom>
          <a:noFill/>
        </p:spPr>
        <p:txBody>
          <a:bodyPr vert="eaVert"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受付</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104" name="正方形/長方形 103"/>
          <p:cNvSpPr/>
          <p:nvPr/>
        </p:nvSpPr>
        <p:spPr>
          <a:xfrm>
            <a:off x="9257486" y="1297924"/>
            <a:ext cx="474190" cy="35081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テキスト ボックス 106"/>
          <p:cNvSpPr txBox="1"/>
          <p:nvPr/>
        </p:nvSpPr>
        <p:spPr>
          <a:xfrm>
            <a:off x="5301686" y="1942576"/>
            <a:ext cx="776415" cy="3847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物資</a:t>
            </a:r>
          </a:p>
          <a:p>
            <a:r>
              <a:rPr kumimoji="1" lang="ja-JP" altLang="en-US" sz="900" dirty="0" smtClean="0">
                <a:latin typeface="ＭＳ Ｐゴシック" panose="020B0600070205080204" pitchFamily="50" charset="-128"/>
                <a:ea typeface="ＭＳ Ｐゴシック" panose="020B0600070205080204" pitchFamily="50" charset="-128"/>
              </a:rPr>
              <a:t>配布場所</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108" name="正方形/長方形 107"/>
          <p:cNvSpPr/>
          <p:nvPr/>
        </p:nvSpPr>
        <p:spPr>
          <a:xfrm>
            <a:off x="5947188" y="1362834"/>
            <a:ext cx="903176" cy="145050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正方形/長方形 108"/>
          <p:cNvSpPr/>
          <p:nvPr/>
        </p:nvSpPr>
        <p:spPr>
          <a:xfrm>
            <a:off x="7371835" y="1358982"/>
            <a:ext cx="1091981" cy="145050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正方形/長方形 109"/>
          <p:cNvSpPr/>
          <p:nvPr/>
        </p:nvSpPr>
        <p:spPr>
          <a:xfrm>
            <a:off x="5760069" y="3284663"/>
            <a:ext cx="903176" cy="145050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正方形/長方形 110"/>
          <p:cNvSpPr/>
          <p:nvPr/>
        </p:nvSpPr>
        <p:spPr>
          <a:xfrm>
            <a:off x="7162193" y="3284849"/>
            <a:ext cx="903176" cy="145050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正方形/長方形 111"/>
          <p:cNvSpPr/>
          <p:nvPr/>
        </p:nvSpPr>
        <p:spPr>
          <a:xfrm>
            <a:off x="8227658" y="3296069"/>
            <a:ext cx="903176" cy="112340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角丸四角形 113"/>
          <p:cNvSpPr/>
          <p:nvPr/>
        </p:nvSpPr>
        <p:spPr>
          <a:xfrm>
            <a:off x="8775731" y="2258864"/>
            <a:ext cx="362740" cy="54222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角丸四角形 114"/>
          <p:cNvSpPr/>
          <p:nvPr/>
        </p:nvSpPr>
        <p:spPr>
          <a:xfrm>
            <a:off x="8785508" y="1646324"/>
            <a:ext cx="351293" cy="55300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テキスト ボックス 115"/>
          <p:cNvSpPr txBox="1"/>
          <p:nvPr/>
        </p:nvSpPr>
        <p:spPr>
          <a:xfrm>
            <a:off x="8707619" y="1727228"/>
            <a:ext cx="492443" cy="509112"/>
          </a:xfrm>
          <a:prstGeom prst="rect">
            <a:avLst/>
          </a:prstGeom>
          <a:noFill/>
        </p:spPr>
        <p:txBody>
          <a:bodyPr vert="eaVert"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おむつ</a:t>
            </a:r>
          </a:p>
          <a:p>
            <a:r>
              <a:rPr kumimoji="1" lang="ja-JP" altLang="en-US" sz="1000" dirty="0" smtClean="0">
                <a:latin typeface="ＭＳ Ｐゴシック" panose="020B0600070205080204" pitchFamily="50" charset="-128"/>
                <a:ea typeface="ＭＳ Ｐゴシック" panose="020B0600070205080204" pitchFamily="50" charset="-128"/>
              </a:rPr>
              <a:t>交換</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117" name="テキスト ボックス 116"/>
          <p:cNvSpPr txBox="1"/>
          <p:nvPr/>
        </p:nvSpPr>
        <p:spPr>
          <a:xfrm>
            <a:off x="8709389" y="2266870"/>
            <a:ext cx="492443" cy="623313"/>
          </a:xfrm>
          <a:prstGeom prst="rect">
            <a:avLst/>
          </a:prstGeom>
          <a:noFill/>
        </p:spPr>
        <p:txBody>
          <a:bodyPr vert="eaVert"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授乳</a:t>
            </a:r>
          </a:p>
          <a:p>
            <a:r>
              <a:rPr kumimoji="1" lang="ja-JP" altLang="en-US" sz="1000" dirty="0" smtClean="0">
                <a:latin typeface="ＭＳ Ｐゴシック" panose="020B0600070205080204" pitchFamily="50" charset="-128"/>
                <a:ea typeface="ＭＳ Ｐゴシック" panose="020B0600070205080204" pitchFamily="50" charset="-128"/>
              </a:rPr>
              <a:t>スペース</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119" name="テキスト ボックス 118"/>
          <p:cNvSpPr txBox="1"/>
          <p:nvPr/>
        </p:nvSpPr>
        <p:spPr>
          <a:xfrm>
            <a:off x="5886204" y="1972185"/>
            <a:ext cx="1147520"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避難者スペース</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120" name="テキスト ボックス 119"/>
          <p:cNvSpPr txBox="1"/>
          <p:nvPr/>
        </p:nvSpPr>
        <p:spPr>
          <a:xfrm>
            <a:off x="8161804" y="3743161"/>
            <a:ext cx="1147520"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避難者スペース</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121" name="テキスト ボックス 120"/>
          <p:cNvSpPr txBox="1"/>
          <p:nvPr/>
        </p:nvSpPr>
        <p:spPr>
          <a:xfrm>
            <a:off x="7095252" y="3922826"/>
            <a:ext cx="1147520"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避難者スペース</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122" name="テキスト ボックス 121"/>
          <p:cNvSpPr txBox="1"/>
          <p:nvPr/>
        </p:nvSpPr>
        <p:spPr>
          <a:xfrm>
            <a:off x="5894493" y="4185420"/>
            <a:ext cx="721370" cy="400110"/>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高齢者</a:t>
            </a:r>
          </a:p>
          <a:p>
            <a:r>
              <a:rPr kumimoji="1" lang="ja-JP" altLang="en-US" sz="1000" dirty="0" smtClean="0">
                <a:latin typeface="ＭＳ Ｐゴシック" panose="020B0600070205080204" pitchFamily="50" charset="-128"/>
                <a:ea typeface="ＭＳ Ｐゴシック" panose="020B0600070205080204" pitchFamily="50" charset="-128"/>
              </a:rPr>
              <a:t>スペース</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123" name="テキスト ボックス 122"/>
          <p:cNvSpPr txBox="1"/>
          <p:nvPr/>
        </p:nvSpPr>
        <p:spPr>
          <a:xfrm>
            <a:off x="7363777" y="1969616"/>
            <a:ext cx="1147520"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避難者スペース</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124" name="正方形/長方形 123"/>
          <p:cNvSpPr/>
          <p:nvPr/>
        </p:nvSpPr>
        <p:spPr>
          <a:xfrm>
            <a:off x="5274650" y="3197661"/>
            <a:ext cx="165513" cy="774472"/>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テキスト ボックス 124"/>
          <p:cNvSpPr txBox="1"/>
          <p:nvPr/>
        </p:nvSpPr>
        <p:spPr>
          <a:xfrm>
            <a:off x="5182104" y="3254256"/>
            <a:ext cx="323165" cy="705489"/>
          </a:xfrm>
          <a:prstGeom prst="rect">
            <a:avLst/>
          </a:prstGeom>
          <a:noFill/>
        </p:spPr>
        <p:txBody>
          <a:bodyPr vert="eaVert"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情報掲示板</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129" name="正方形/長方形 128"/>
          <p:cNvSpPr/>
          <p:nvPr/>
        </p:nvSpPr>
        <p:spPr>
          <a:xfrm>
            <a:off x="4441099" y="4801850"/>
            <a:ext cx="5290577" cy="3803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正方形/長方形 112"/>
          <p:cNvSpPr/>
          <p:nvPr/>
        </p:nvSpPr>
        <p:spPr>
          <a:xfrm>
            <a:off x="6692663" y="4637533"/>
            <a:ext cx="438344" cy="20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正方形/長方形 129"/>
          <p:cNvSpPr/>
          <p:nvPr/>
        </p:nvSpPr>
        <p:spPr>
          <a:xfrm rot="5400000">
            <a:off x="4305349" y="4914533"/>
            <a:ext cx="316120" cy="20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正方形/長方形 130"/>
          <p:cNvSpPr/>
          <p:nvPr/>
        </p:nvSpPr>
        <p:spPr>
          <a:xfrm>
            <a:off x="4556047" y="4814532"/>
            <a:ext cx="869353" cy="21073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テキスト ボックス 131"/>
          <p:cNvSpPr txBox="1"/>
          <p:nvPr/>
        </p:nvSpPr>
        <p:spPr>
          <a:xfrm>
            <a:off x="4510339" y="4803091"/>
            <a:ext cx="989971"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特設公衆電話</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133" name="正方形/長方形 132"/>
          <p:cNvSpPr/>
          <p:nvPr/>
        </p:nvSpPr>
        <p:spPr>
          <a:xfrm>
            <a:off x="6959334" y="1223687"/>
            <a:ext cx="303531" cy="20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4" name="正方形/長方形 133"/>
          <p:cNvSpPr/>
          <p:nvPr/>
        </p:nvSpPr>
        <p:spPr>
          <a:xfrm>
            <a:off x="4219657" y="2687345"/>
            <a:ext cx="234913" cy="153968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フリーフォーム 135"/>
          <p:cNvSpPr/>
          <p:nvPr/>
        </p:nvSpPr>
        <p:spPr>
          <a:xfrm>
            <a:off x="4326733" y="2693078"/>
            <a:ext cx="15114" cy="1541633"/>
          </a:xfrm>
          <a:custGeom>
            <a:avLst/>
            <a:gdLst>
              <a:gd name="connsiteX0" fmla="*/ 15114 w 15114"/>
              <a:gd name="connsiteY0" fmla="*/ 0 h 1541633"/>
              <a:gd name="connsiteX1" fmla="*/ 0 w 15114"/>
              <a:gd name="connsiteY1" fmla="*/ 1541633 h 1541633"/>
              <a:gd name="connsiteX2" fmla="*/ 0 w 15114"/>
              <a:gd name="connsiteY2" fmla="*/ 1541633 h 1541633"/>
            </a:gdLst>
            <a:ahLst/>
            <a:cxnLst>
              <a:cxn ang="0">
                <a:pos x="connsiteX0" y="connsiteY0"/>
              </a:cxn>
              <a:cxn ang="0">
                <a:pos x="connsiteX1" y="connsiteY1"/>
              </a:cxn>
              <a:cxn ang="0">
                <a:pos x="connsiteX2" y="connsiteY2"/>
              </a:cxn>
            </a:cxnLst>
            <a:rect l="l" t="t" r="r" b="b"/>
            <a:pathLst>
              <a:path w="15114" h="1541633">
                <a:moveTo>
                  <a:pt x="15114" y="0"/>
                </a:moveTo>
                <a:lnTo>
                  <a:pt x="0" y="1541633"/>
                </a:lnTo>
                <a:lnTo>
                  <a:pt x="0" y="1541633"/>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フリーフォーム 136"/>
          <p:cNvSpPr/>
          <p:nvPr/>
        </p:nvSpPr>
        <p:spPr>
          <a:xfrm>
            <a:off x="4388758" y="2687718"/>
            <a:ext cx="15114" cy="1541633"/>
          </a:xfrm>
          <a:custGeom>
            <a:avLst/>
            <a:gdLst>
              <a:gd name="connsiteX0" fmla="*/ 15114 w 15114"/>
              <a:gd name="connsiteY0" fmla="*/ 0 h 1541633"/>
              <a:gd name="connsiteX1" fmla="*/ 0 w 15114"/>
              <a:gd name="connsiteY1" fmla="*/ 1541633 h 1541633"/>
              <a:gd name="connsiteX2" fmla="*/ 0 w 15114"/>
              <a:gd name="connsiteY2" fmla="*/ 1541633 h 1541633"/>
            </a:gdLst>
            <a:ahLst/>
            <a:cxnLst>
              <a:cxn ang="0">
                <a:pos x="connsiteX0" y="connsiteY0"/>
              </a:cxn>
              <a:cxn ang="0">
                <a:pos x="connsiteX1" y="connsiteY1"/>
              </a:cxn>
              <a:cxn ang="0">
                <a:pos x="connsiteX2" y="connsiteY2"/>
              </a:cxn>
            </a:cxnLst>
            <a:rect l="l" t="t" r="r" b="b"/>
            <a:pathLst>
              <a:path w="15114" h="1541633">
                <a:moveTo>
                  <a:pt x="15114" y="0"/>
                </a:moveTo>
                <a:lnTo>
                  <a:pt x="0" y="1541633"/>
                </a:lnTo>
                <a:lnTo>
                  <a:pt x="0" y="1541633"/>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8" name="フリーフォーム 137"/>
          <p:cNvSpPr/>
          <p:nvPr/>
        </p:nvSpPr>
        <p:spPr>
          <a:xfrm>
            <a:off x="4270411" y="2706517"/>
            <a:ext cx="15491" cy="1518684"/>
          </a:xfrm>
          <a:custGeom>
            <a:avLst/>
            <a:gdLst>
              <a:gd name="connsiteX0" fmla="*/ 15114 w 15114"/>
              <a:gd name="connsiteY0" fmla="*/ 0 h 1541633"/>
              <a:gd name="connsiteX1" fmla="*/ 0 w 15114"/>
              <a:gd name="connsiteY1" fmla="*/ 1541633 h 1541633"/>
              <a:gd name="connsiteX2" fmla="*/ 0 w 15114"/>
              <a:gd name="connsiteY2" fmla="*/ 1541633 h 1541633"/>
              <a:gd name="connsiteX0" fmla="*/ 5121 w 5121"/>
              <a:gd name="connsiteY0" fmla="*/ 0 h 1549343"/>
              <a:gd name="connsiteX1" fmla="*/ 0 w 5121"/>
              <a:gd name="connsiteY1" fmla="*/ 1549343 h 1549343"/>
              <a:gd name="connsiteX2" fmla="*/ 0 w 5121"/>
              <a:gd name="connsiteY2" fmla="*/ 1549343 h 1549343"/>
            </a:gdLst>
            <a:ahLst/>
            <a:cxnLst>
              <a:cxn ang="0">
                <a:pos x="connsiteX0" y="connsiteY0"/>
              </a:cxn>
              <a:cxn ang="0">
                <a:pos x="connsiteX1" y="connsiteY1"/>
              </a:cxn>
              <a:cxn ang="0">
                <a:pos x="connsiteX2" y="connsiteY2"/>
              </a:cxn>
            </a:cxnLst>
            <a:rect l="l" t="t" r="r" b="b"/>
            <a:pathLst>
              <a:path w="5121" h="1549343">
                <a:moveTo>
                  <a:pt x="5121" y="0"/>
                </a:moveTo>
                <a:cubicBezTo>
                  <a:pt x="3414" y="516448"/>
                  <a:pt x="853" y="1291119"/>
                  <a:pt x="0" y="1549343"/>
                </a:cubicBezTo>
                <a:lnTo>
                  <a:pt x="0" y="1549343"/>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正方形/長方形 139"/>
          <p:cNvSpPr/>
          <p:nvPr/>
        </p:nvSpPr>
        <p:spPr>
          <a:xfrm>
            <a:off x="4311813" y="4240217"/>
            <a:ext cx="320132" cy="204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1" name="テキスト ボックス 140"/>
          <p:cNvSpPr txBox="1"/>
          <p:nvPr/>
        </p:nvSpPr>
        <p:spPr>
          <a:xfrm>
            <a:off x="1148460" y="1038942"/>
            <a:ext cx="1411462" cy="276999"/>
          </a:xfrm>
          <a:prstGeom prst="rect">
            <a:avLst/>
          </a:prstGeom>
          <a:noFill/>
        </p:spPr>
        <p:txBody>
          <a:bodyPr wrap="square" rtlCol="0">
            <a:spAutoFit/>
          </a:bodyPr>
          <a:lstStyle/>
          <a:p>
            <a:r>
              <a:rPr kumimoji="1" lang="ja-JP" altLang="en-US" sz="1200" dirty="0" smtClean="0">
                <a:latin typeface="HGP創英角ｺﾞｼｯｸUB" panose="020B0900000000000000" pitchFamily="50" charset="-128"/>
                <a:ea typeface="HGP創英角ｺﾞｼｯｸUB" panose="020B0900000000000000" pitchFamily="50" charset="-128"/>
              </a:rPr>
              <a:t>＜専用スペース＞</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142" name="テキスト ボックス 141"/>
          <p:cNvSpPr txBox="1"/>
          <p:nvPr/>
        </p:nvSpPr>
        <p:spPr>
          <a:xfrm>
            <a:off x="2605228" y="6302586"/>
            <a:ext cx="410670" cy="307777"/>
          </a:xfrm>
          <a:prstGeom prst="rect">
            <a:avLst/>
          </a:prstGeom>
          <a:noFill/>
        </p:spPr>
        <p:txBody>
          <a:bodyPr wrap="square" rtlCol="0">
            <a:spAutoFit/>
          </a:bodyPr>
          <a:lstStyle/>
          <a:p>
            <a:r>
              <a:rPr kumimoji="1" lang="en-US" altLang="ja-JP" sz="1400" dirty="0" smtClean="0">
                <a:latin typeface="HGP創英角ｺﾞｼｯｸUB" panose="020B0900000000000000" pitchFamily="50" charset="-128"/>
                <a:ea typeface="HGP創英角ｺﾞｼｯｸUB" panose="020B0900000000000000" pitchFamily="50" charset="-128"/>
              </a:rPr>
              <a:t>1F</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43" name="テキスト ボックス 142"/>
          <p:cNvSpPr txBox="1"/>
          <p:nvPr/>
        </p:nvSpPr>
        <p:spPr>
          <a:xfrm>
            <a:off x="2657319" y="3632528"/>
            <a:ext cx="410670" cy="307777"/>
          </a:xfrm>
          <a:prstGeom prst="rect">
            <a:avLst/>
          </a:prstGeom>
          <a:noFill/>
        </p:spPr>
        <p:txBody>
          <a:bodyPr wrap="square" rtlCol="0">
            <a:spAutoFit/>
          </a:bodyPr>
          <a:lstStyle/>
          <a:p>
            <a:r>
              <a:rPr kumimoji="1" lang="en-US" altLang="ja-JP" sz="1400" dirty="0" smtClean="0">
                <a:latin typeface="HGP創英角ｺﾞｼｯｸUB" panose="020B0900000000000000" pitchFamily="50" charset="-128"/>
                <a:ea typeface="HGP創英角ｺﾞｼｯｸUB" panose="020B0900000000000000" pitchFamily="50" charset="-128"/>
              </a:rPr>
              <a:t>2F</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45" name="正方形/長方形 144"/>
          <p:cNvSpPr/>
          <p:nvPr/>
        </p:nvSpPr>
        <p:spPr>
          <a:xfrm>
            <a:off x="2982236" y="4035309"/>
            <a:ext cx="277479" cy="3365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テキスト ボックス 145"/>
          <p:cNvSpPr txBox="1"/>
          <p:nvPr/>
        </p:nvSpPr>
        <p:spPr>
          <a:xfrm>
            <a:off x="4094302" y="1031617"/>
            <a:ext cx="1411462" cy="276999"/>
          </a:xfrm>
          <a:prstGeom prst="rect">
            <a:avLst/>
          </a:prstGeom>
          <a:noFill/>
        </p:spPr>
        <p:txBody>
          <a:bodyPr wrap="square" rtlCol="0">
            <a:spAutoFit/>
          </a:bodyPr>
          <a:lstStyle/>
          <a:p>
            <a:r>
              <a:rPr kumimoji="1" lang="ja-JP" altLang="en-US" sz="1200" dirty="0" smtClean="0">
                <a:latin typeface="HGP創英角ｺﾞｼｯｸUB" panose="020B0900000000000000" pitchFamily="50" charset="-128"/>
                <a:ea typeface="HGP創英角ｺﾞｼｯｸUB" panose="020B0900000000000000" pitchFamily="50" charset="-128"/>
              </a:rPr>
              <a:t>＜集合スペース＞</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155" name="曲折矢印 154"/>
          <p:cNvSpPr/>
          <p:nvPr/>
        </p:nvSpPr>
        <p:spPr>
          <a:xfrm flipH="1">
            <a:off x="3341746" y="4216806"/>
            <a:ext cx="360547" cy="2059253"/>
          </a:xfrm>
          <a:prstGeom prst="bentArrow">
            <a:avLst>
              <a:gd name="adj1" fmla="val 25000"/>
              <a:gd name="adj2" fmla="val 26113"/>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6" name="右矢印 155"/>
          <p:cNvSpPr/>
          <p:nvPr/>
        </p:nvSpPr>
        <p:spPr>
          <a:xfrm rot="10800000">
            <a:off x="3292293" y="6195933"/>
            <a:ext cx="502148" cy="174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曲折矢印 156"/>
          <p:cNvSpPr/>
          <p:nvPr/>
        </p:nvSpPr>
        <p:spPr>
          <a:xfrm>
            <a:off x="3610217" y="3783855"/>
            <a:ext cx="340741" cy="89278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8" name="正方形/長方形 157"/>
          <p:cNvSpPr/>
          <p:nvPr/>
        </p:nvSpPr>
        <p:spPr>
          <a:xfrm>
            <a:off x="3601519" y="6040554"/>
            <a:ext cx="92906" cy="2355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flipH="1">
            <a:off x="3607474" y="4292392"/>
            <a:ext cx="92813" cy="402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正方形/長方形 160"/>
          <p:cNvSpPr/>
          <p:nvPr/>
        </p:nvSpPr>
        <p:spPr>
          <a:xfrm>
            <a:off x="3475762" y="4261513"/>
            <a:ext cx="203549" cy="909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83" name="グループ化 182"/>
          <p:cNvGrpSpPr/>
          <p:nvPr/>
        </p:nvGrpSpPr>
        <p:grpSpPr>
          <a:xfrm>
            <a:off x="5451094" y="5446813"/>
            <a:ext cx="380383" cy="697139"/>
            <a:chOff x="4032402" y="5825030"/>
            <a:chExt cx="380383" cy="697139"/>
          </a:xfrm>
          <a:solidFill>
            <a:srgbClr val="00B050"/>
          </a:solidFill>
        </p:grpSpPr>
        <p:grpSp>
          <p:nvGrpSpPr>
            <p:cNvPr id="184" name="グループ化 183"/>
            <p:cNvGrpSpPr/>
            <p:nvPr/>
          </p:nvGrpSpPr>
          <p:grpSpPr>
            <a:xfrm>
              <a:off x="4033125" y="5989666"/>
              <a:ext cx="222873" cy="236425"/>
              <a:chOff x="4033125" y="5989666"/>
              <a:chExt cx="222873" cy="236425"/>
            </a:xfrm>
            <a:grpFill/>
          </p:grpSpPr>
          <p:sp>
            <p:nvSpPr>
              <p:cNvPr id="193" name="角丸四角形 192"/>
              <p:cNvSpPr/>
              <p:nvPr/>
            </p:nvSpPr>
            <p:spPr>
              <a:xfrm>
                <a:off x="4114038" y="5989666"/>
                <a:ext cx="141960" cy="236425"/>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正方形/長方形 193"/>
              <p:cNvSpPr/>
              <p:nvPr/>
            </p:nvSpPr>
            <p:spPr>
              <a:xfrm flipH="1">
                <a:off x="4033125" y="6177423"/>
                <a:ext cx="129287" cy="45719"/>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5" name="グループ化 184"/>
            <p:cNvGrpSpPr/>
            <p:nvPr/>
          </p:nvGrpSpPr>
          <p:grpSpPr>
            <a:xfrm>
              <a:off x="4032402" y="5825030"/>
              <a:ext cx="380383" cy="697139"/>
              <a:chOff x="4046668" y="5824315"/>
              <a:chExt cx="380383" cy="697139"/>
            </a:xfrm>
            <a:grpFill/>
          </p:grpSpPr>
          <p:sp>
            <p:nvSpPr>
              <p:cNvPr id="186" name="正方形/長方形 185"/>
              <p:cNvSpPr/>
              <p:nvPr/>
            </p:nvSpPr>
            <p:spPr>
              <a:xfrm rot="1673811">
                <a:off x="4046668" y="6012916"/>
                <a:ext cx="45719" cy="19709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楕円 186"/>
              <p:cNvSpPr/>
              <p:nvPr/>
            </p:nvSpPr>
            <p:spPr>
              <a:xfrm>
                <a:off x="4112705" y="5824315"/>
                <a:ext cx="142160" cy="159020"/>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8" name="正方形/長方形 187"/>
              <p:cNvSpPr/>
              <p:nvPr/>
            </p:nvSpPr>
            <p:spPr>
              <a:xfrm rot="1522174">
                <a:off x="4084802" y="6227072"/>
                <a:ext cx="45719" cy="133056"/>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正方形/長方形 188"/>
              <p:cNvSpPr/>
              <p:nvPr/>
            </p:nvSpPr>
            <p:spPr>
              <a:xfrm rot="818632">
                <a:off x="4161325" y="6006062"/>
                <a:ext cx="45719" cy="174885"/>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0" name="正方形/長方形 189"/>
              <p:cNvSpPr/>
              <p:nvPr/>
            </p:nvSpPr>
            <p:spPr>
              <a:xfrm rot="20225085" flipH="1">
                <a:off x="4219512" y="6176032"/>
                <a:ext cx="48524" cy="220977"/>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正方形/長方形 190"/>
              <p:cNvSpPr/>
              <p:nvPr/>
            </p:nvSpPr>
            <p:spPr>
              <a:xfrm rot="19936401" flipH="1">
                <a:off x="4103259" y="6308665"/>
                <a:ext cx="45719" cy="212789"/>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2" name="正方形/長方形 191"/>
              <p:cNvSpPr/>
              <p:nvPr/>
            </p:nvSpPr>
            <p:spPr>
              <a:xfrm rot="16200000" flipH="1">
                <a:off x="4331195" y="6295673"/>
                <a:ext cx="45719" cy="145993"/>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195" name="テキスト ボックス 194"/>
          <p:cNvSpPr txBox="1"/>
          <p:nvPr/>
        </p:nvSpPr>
        <p:spPr>
          <a:xfrm>
            <a:off x="5123235" y="6195722"/>
            <a:ext cx="874367" cy="307777"/>
          </a:xfrm>
          <a:prstGeom prst="rect">
            <a:avLst/>
          </a:prstGeom>
          <a:noFill/>
        </p:spPr>
        <p:txBody>
          <a:bodyPr wrap="square" rtlCol="0">
            <a:spAutoFit/>
          </a:bodyPr>
          <a:lstStyle/>
          <a:p>
            <a:r>
              <a:rPr kumimoji="1" lang="ja-JP" altLang="en-US" sz="1400" dirty="0" smtClean="0">
                <a:latin typeface="HGP創英角ｺﾞｼｯｸUB" panose="020B0900000000000000" pitchFamily="50" charset="-128"/>
                <a:ea typeface="HGP創英角ｺﾞｼｯｸUB" panose="020B0900000000000000" pitchFamily="50" charset="-128"/>
              </a:rPr>
              <a:t>避難者</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204" name="正方形/長方形 203"/>
          <p:cNvSpPr/>
          <p:nvPr/>
        </p:nvSpPr>
        <p:spPr>
          <a:xfrm>
            <a:off x="5760778" y="3284849"/>
            <a:ext cx="903176" cy="71608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 name="テキスト ボックス 204"/>
          <p:cNvSpPr txBox="1"/>
          <p:nvPr/>
        </p:nvSpPr>
        <p:spPr>
          <a:xfrm>
            <a:off x="5860463" y="3365890"/>
            <a:ext cx="815267" cy="553998"/>
          </a:xfrm>
          <a:prstGeom prst="rect">
            <a:avLst/>
          </a:prstGeom>
          <a:noFill/>
        </p:spPr>
        <p:txBody>
          <a:bodyPr wrap="square" rtlCol="0">
            <a:spAutoFit/>
          </a:bodyPr>
          <a:lstStyle/>
          <a:p>
            <a:r>
              <a:rPr kumimoji="1" lang="ja-JP" altLang="en-US" sz="1000" dirty="0" err="1">
                <a:latin typeface="ＭＳ Ｐゴシック" panose="020B0600070205080204" pitchFamily="50" charset="-128"/>
                <a:ea typeface="ＭＳ Ｐゴシック" panose="020B0600070205080204" pitchFamily="50" charset="-128"/>
              </a:rPr>
              <a:t>障がい</a:t>
            </a:r>
            <a:r>
              <a:rPr kumimoji="1" lang="ja-JP" altLang="en-US" sz="1000" dirty="0" smtClean="0">
                <a:latin typeface="ＭＳ Ｐゴシック" panose="020B0600070205080204" pitchFamily="50" charset="-128"/>
                <a:ea typeface="ＭＳ Ｐゴシック" panose="020B0600070205080204" pitchFamily="50" charset="-128"/>
              </a:rPr>
              <a:t>者</a:t>
            </a:r>
          </a:p>
          <a:p>
            <a:r>
              <a:rPr kumimoji="1" lang="ja-JP" altLang="en-US" sz="1000" dirty="0" smtClean="0">
                <a:latin typeface="ＭＳ Ｐゴシック" panose="020B0600070205080204" pitchFamily="50" charset="-128"/>
                <a:ea typeface="ＭＳ Ｐゴシック" panose="020B0600070205080204" pitchFamily="50" charset="-128"/>
              </a:rPr>
              <a:t>　車いす</a:t>
            </a:r>
          </a:p>
          <a:p>
            <a:r>
              <a:rPr kumimoji="1" lang="ja-JP" altLang="en-US" sz="1000" dirty="0">
                <a:latin typeface="ＭＳ Ｐゴシック" panose="020B0600070205080204" pitchFamily="50" charset="-128"/>
                <a:ea typeface="ＭＳ Ｐゴシック" panose="020B0600070205080204" pitchFamily="50" charset="-128"/>
              </a:rPr>
              <a:t> </a:t>
            </a:r>
            <a:r>
              <a:rPr kumimoji="1" lang="ja-JP" altLang="en-US" sz="1000" dirty="0" smtClean="0">
                <a:latin typeface="ＭＳ Ｐゴシック" panose="020B0600070205080204" pitchFamily="50" charset="-128"/>
                <a:ea typeface="ＭＳ Ｐゴシック" panose="020B0600070205080204" pitchFamily="50" charset="-128"/>
              </a:rPr>
              <a:t>スペース</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211" name="角丸四角形 210"/>
          <p:cNvSpPr/>
          <p:nvPr/>
        </p:nvSpPr>
        <p:spPr>
          <a:xfrm rot="16200000">
            <a:off x="1568847" y="5433192"/>
            <a:ext cx="161031" cy="77413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3" name="テキスト ボックス 212"/>
          <p:cNvSpPr txBox="1"/>
          <p:nvPr/>
        </p:nvSpPr>
        <p:spPr>
          <a:xfrm>
            <a:off x="1259432" y="5701500"/>
            <a:ext cx="1004457"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おむつ・授乳</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214" name="フリーフォーム 213"/>
          <p:cNvSpPr/>
          <p:nvPr/>
        </p:nvSpPr>
        <p:spPr>
          <a:xfrm>
            <a:off x="4178385" y="4224378"/>
            <a:ext cx="105799" cy="597005"/>
          </a:xfrm>
          <a:custGeom>
            <a:avLst/>
            <a:gdLst>
              <a:gd name="connsiteX0" fmla="*/ 0 w 105799"/>
              <a:gd name="connsiteY0" fmla="*/ 597005 h 597005"/>
              <a:gd name="connsiteX1" fmla="*/ 7557 w 105799"/>
              <a:gd name="connsiteY1" fmla="*/ 7557 h 597005"/>
              <a:gd name="connsiteX2" fmla="*/ 105799 w 105799"/>
              <a:gd name="connsiteY2" fmla="*/ 0 h 597005"/>
            </a:gdLst>
            <a:ahLst/>
            <a:cxnLst>
              <a:cxn ang="0">
                <a:pos x="connsiteX0" y="connsiteY0"/>
              </a:cxn>
              <a:cxn ang="0">
                <a:pos x="connsiteX1" y="connsiteY1"/>
              </a:cxn>
              <a:cxn ang="0">
                <a:pos x="connsiteX2" y="connsiteY2"/>
              </a:cxn>
            </a:cxnLst>
            <a:rect l="l" t="t" r="r" b="b"/>
            <a:pathLst>
              <a:path w="105799" h="597005">
                <a:moveTo>
                  <a:pt x="0" y="597005"/>
                </a:moveTo>
                <a:lnTo>
                  <a:pt x="7557" y="7557"/>
                </a:lnTo>
                <a:lnTo>
                  <a:pt x="105799" y="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6" name="テキスト ボックス 215"/>
          <p:cNvSpPr txBox="1"/>
          <p:nvPr/>
        </p:nvSpPr>
        <p:spPr>
          <a:xfrm>
            <a:off x="4149250" y="4290849"/>
            <a:ext cx="338554" cy="619590"/>
          </a:xfrm>
          <a:prstGeom prst="rect">
            <a:avLst/>
          </a:prstGeom>
          <a:noFill/>
        </p:spPr>
        <p:txBody>
          <a:bodyPr vert="eaVert"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スロープ</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219" name="テキスト ボックス 218"/>
          <p:cNvSpPr txBox="1"/>
          <p:nvPr/>
        </p:nvSpPr>
        <p:spPr>
          <a:xfrm>
            <a:off x="5483522" y="2910488"/>
            <a:ext cx="2169852" cy="261610"/>
          </a:xfrm>
          <a:prstGeom prst="rect">
            <a:avLst/>
          </a:prstGeom>
          <a:noFill/>
        </p:spPr>
        <p:txBody>
          <a:bodyPr wrap="square" rtlCol="0">
            <a:spAutoFit/>
          </a:bodyPr>
          <a:lstStyle/>
          <a:p>
            <a:r>
              <a:rPr kumimoji="1" lang="ja-JP" altLang="en-US" sz="1100" dirty="0" smtClean="0">
                <a:latin typeface="ＭＳ Ｐゴシック" panose="020B0600070205080204" pitchFamily="50" charset="-128"/>
                <a:ea typeface="ＭＳ Ｐゴシック" panose="020B0600070205080204" pitchFamily="50" charset="-128"/>
              </a:rPr>
              <a:t>通路の幅は</a:t>
            </a:r>
            <a:r>
              <a:rPr kumimoji="1" lang="en-US" altLang="ja-JP" sz="1100" dirty="0" smtClean="0">
                <a:latin typeface="ＭＳ Ｐゴシック" panose="020B0600070205080204" pitchFamily="50" charset="-128"/>
                <a:ea typeface="ＭＳ Ｐゴシック" panose="020B0600070205080204" pitchFamily="50" charset="-128"/>
              </a:rPr>
              <a:t>2m</a:t>
            </a:r>
            <a:r>
              <a:rPr kumimoji="1" lang="ja-JP" altLang="en-US" sz="1100" dirty="0" smtClean="0">
                <a:latin typeface="ＭＳ Ｐゴシック" panose="020B0600070205080204" pitchFamily="50" charset="-128"/>
                <a:ea typeface="ＭＳ Ｐゴシック" panose="020B0600070205080204" pitchFamily="50" charset="-128"/>
              </a:rPr>
              <a:t>以上を確保</a:t>
            </a:r>
            <a:endParaRPr kumimoji="1" lang="ja-JP" altLang="en-US" sz="1100" dirty="0">
              <a:latin typeface="ＭＳ Ｐゴシック" panose="020B0600070205080204" pitchFamily="50" charset="-128"/>
              <a:ea typeface="ＭＳ Ｐゴシック" panose="020B0600070205080204" pitchFamily="50" charset="-128"/>
            </a:endParaRPr>
          </a:p>
        </p:txBody>
      </p:sp>
      <p:sp>
        <p:nvSpPr>
          <p:cNvPr id="224" name="メモ 223"/>
          <p:cNvSpPr/>
          <p:nvPr/>
        </p:nvSpPr>
        <p:spPr>
          <a:xfrm>
            <a:off x="5974693" y="5385623"/>
            <a:ext cx="1689752" cy="1204103"/>
          </a:xfrm>
          <a:prstGeom prst="foldedCorner">
            <a:avLst/>
          </a:prstGeom>
          <a:solidFill>
            <a:schemeClr val="accent6">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5" name="テキスト ボックス 224"/>
          <p:cNvSpPr txBox="1"/>
          <p:nvPr/>
        </p:nvSpPr>
        <p:spPr>
          <a:xfrm>
            <a:off x="3026545" y="4419892"/>
            <a:ext cx="323165" cy="376093"/>
          </a:xfrm>
          <a:prstGeom prst="rect">
            <a:avLst/>
          </a:prstGeom>
          <a:noFill/>
        </p:spPr>
        <p:txBody>
          <a:bodyPr vert="eaVert"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受付</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229" name="正方形/長方形 228"/>
          <p:cNvSpPr/>
          <p:nvPr/>
        </p:nvSpPr>
        <p:spPr>
          <a:xfrm rot="5400000">
            <a:off x="2428692" y="4096483"/>
            <a:ext cx="320132" cy="20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1658390" y="4157142"/>
            <a:ext cx="1203595" cy="230832"/>
          </a:xfrm>
          <a:prstGeom prst="rect">
            <a:avLst/>
          </a:prstGeom>
          <a:noFill/>
        </p:spPr>
        <p:txBody>
          <a:bodyPr wrap="square" rtlCol="0">
            <a:spAutoFit/>
          </a:bodyPr>
          <a:lstStyle/>
          <a:p>
            <a:r>
              <a:rPr kumimoji="1" lang="ja-JP" altLang="en-US" sz="900" b="1" dirty="0" smtClean="0">
                <a:latin typeface="ＭＳ Ｐゴシック" panose="020B0600070205080204" pitchFamily="50" charset="-128"/>
                <a:ea typeface="ＭＳ Ｐゴシック" panose="020B0600070205080204" pitchFamily="50" charset="-128"/>
              </a:rPr>
              <a:t>発熱者等専用階段</a:t>
            </a:r>
            <a:endParaRPr kumimoji="1" lang="ja-JP" altLang="en-US" sz="900" b="1" dirty="0">
              <a:latin typeface="ＭＳ Ｐゴシック" panose="020B0600070205080204" pitchFamily="50" charset="-128"/>
              <a:ea typeface="ＭＳ Ｐゴシック" panose="020B0600070205080204" pitchFamily="50" charset="-128"/>
            </a:endParaRPr>
          </a:p>
        </p:txBody>
      </p:sp>
      <p:sp>
        <p:nvSpPr>
          <p:cNvPr id="230" name="正方形/長方形 229"/>
          <p:cNvSpPr/>
          <p:nvPr/>
        </p:nvSpPr>
        <p:spPr>
          <a:xfrm rot="5400000">
            <a:off x="2474247" y="1400904"/>
            <a:ext cx="320132" cy="20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1603361" y="1495476"/>
            <a:ext cx="1162880" cy="230832"/>
          </a:xfrm>
          <a:prstGeom prst="rect">
            <a:avLst/>
          </a:prstGeom>
          <a:noFill/>
        </p:spPr>
        <p:txBody>
          <a:bodyPr wrap="square" rtlCol="0">
            <a:spAutoFit/>
          </a:bodyPr>
          <a:lstStyle/>
          <a:p>
            <a:r>
              <a:rPr kumimoji="1" lang="ja-JP" altLang="en-US" sz="900" b="1" dirty="0" smtClean="0">
                <a:latin typeface="ＭＳ Ｐゴシック" panose="020B0600070205080204" pitchFamily="50" charset="-128"/>
                <a:ea typeface="ＭＳ Ｐゴシック" panose="020B0600070205080204" pitchFamily="50" charset="-128"/>
              </a:rPr>
              <a:t>発熱者等専用階段</a:t>
            </a:r>
            <a:endParaRPr kumimoji="1" lang="ja-JP" altLang="en-US" sz="900" b="1" dirty="0">
              <a:latin typeface="ＭＳ Ｐゴシック" panose="020B0600070205080204" pitchFamily="50" charset="-128"/>
              <a:ea typeface="ＭＳ Ｐゴシック" panose="020B0600070205080204" pitchFamily="50" charset="-128"/>
            </a:endParaRPr>
          </a:p>
        </p:txBody>
      </p:sp>
      <p:sp>
        <p:nvSpPr>
          <p:cNvPr id="52" name="二方向矢印 51"/>
          <p:cNvSpPr/>
          <p:nvPr/>
        </p:nvSpPr>
        <p:spPr>
          <a:xfrm rot="16200000">
            <a:off x="2442170" y="1397170"/>
            <a:ext cx="377852" cy="377851"/>
          </a:xfrm>
          <a:prstGeom prst="leftUpArrow">
            <a:avLst>
              <a:gd name="adj1" fmla="val 17000"/>
              <a:gd name="adj2" fmla="val 17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2" name="テキスト ボックス 231"/>
          <p:cNvSpPr txBox="1"/>
          <p:nvPr/>
        </p:nvSpPr>
        <p:spPr>
          <a:xfrm>
            <a:off x="3741361" y="6024888"/>
            <a:ext cx="1380865" cy="507831"/>
          </a:xfrm>
          <a:prstGeom prst="rect">
            <a:avLst/>
          </a:prstGeom>
          <a:noFill/>
          <a:ln>
            <a:solidFill>
              <a:schemeClr val="accent1"/>
            </a:solidFill>
          </a:ln>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総合受付にて、滞在スペース・区面の振り分け（ナンバリング）を行う</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233" name="テキスト ボックス 232"/>
          <p:cNvSpPr txBox="1"/>
          <p:nvPr/>
        </p:nvSpPr>
        <p:spPr>
          <a:xfrm>
            <a:off x="3125075" y="3918795"/>
            <a:ext cx="338554" cy="707291"/>
          </a:xfrm>
          <a:prstGeom prst="rect">
            <a:avLst/>
          </a:prstGeom>
          <a:noFill/>
        </p:spPr>
        <p:txBody>
          <a:bodyPr vert="eaVert"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発熱者等</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234" name="テキスト ボックス 233"/>
          <p:cNvSpPr txBox="1"/>
          <p:nvPr/>
        </p:nvSpPr>
        <p:spPr>
          <a:xfrm>
            <a:off x="3017325" y="4805474"/>
            <a:ext cx="338554" cy="648153"/>
          </a:xfrm>
          <a:prstGeom prst="rect">
            <a:avLst/>
          </a:prstGeom>
          <a:noFill/>
        </p:spPr>
        <p:txBody>
          <a:bodyPr vert="eaVert"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要配慮者</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235" name="テキスト ボックス 234"/>
          <p:cNvSpPr txBox="1"/>
          <p:nvPr/>
        </p:nvSpPr>
        <p:spPr>
          <a:xfrm>
            <a:off x="3892057" y="3328172"/>
            <a:ext cx="338554" cy="937695"/>
          </a:xfrm>
          <a:prstGeom prst="rect">
            <a:avLst/>
          </a:prstGeom>
          <a:noFill/>
        </p:spPr>
        <p:txBody>
          <a:bodyPr vert="eaVert"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一般の避難者</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236" name="テキスト ボックス 235"/>
          <p:cNvSpPr txBox="1"/>
          <p:nvPr/>
        </p:nvSpPr>
        <p:spPr>
          <a:xfrm>
            <a:off x="3217752" y="6376511"/>
            <a:ext cx="498119"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受付</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237" name="テキスト ボックス 236"/>
          <p:cNvSpPr txBox="1"/>
          <p:nvPr/>
        </p:nvSpPr>
        <p:spPr>
          <a:xfrm>
            <a:off x="2819704" y="6187887"/>
            <a:ext cx="323165" cy="507244"/>
          </a:xfrm>
          <a:prstGeom prst="rect">
            <a:avLst/>
          </a:prstGeom>
          <a:noFill/>
        </p:spPr>
        <p:txBody>
          <a:bodyPr vert="eaVert"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出入口</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239" name="テキスト ボックス 238"/>
          <p:cNvSpPr txBox="1"/>
          <p:nvPr/>
        </p:nvSpPr>
        <p:spPr>
          <a:xfrm>
            <a:off x="6038546" y="5463803"/>
            <a:ext cx="1784917" cy="307777"/>
          </a:xfrm>
          <a:prstGeom prst="rect">
            <a:avLst/>
          </a:prstGeom>
          <a:noFill/>
        </p:spPr>
        <p:txBody>
          <a:bodyPr wrap="square" rtlCol="0">
            <a:spAutoFit/>
          </a:bodyPr>
          <a:lstStyle/>
          <a:p>
            <a:r>
              <a:rPr kumimoji="1" lang="ja-JP" altLang="en-US" sz="1400" dirty="0">
                <a:latin typeface="HGP創英角ｺﾞｼｯｸUB" panose="020B0900000000000000" pitchFamily="50" charset="-128"/>
                <a:ea typeface="HGP創英角ｺﾞｼｯｸUB" panose="020B0900000000000000" pitchFamily="50" charset="-128"/>
              </a:rPr>
              <a:t>受付</a:t>
            </a:r>
            <a:r>
              <a:rPr kumimoji="1" lang="ja-JP" altLang="en-US" sz="1400" dirty="0" smtClean="0">
                <a:latin typeface="HGP創英角ｺﾞｼｯｸUB" panose="020B0900000000000000" pitchFamily="50" charset="-128"/>
                <a:ea typeface="HGP創英角ｺﾞｼｯｸUB" panose="020B0900000000000000" pitchFamily="50" charset="-128"/>
              </a:rPr>
              <a:t>時でのチェック</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240" name="テキスト ボックス 239"/>
          <p:cNvSpPr txBox="1"/>
          <p:nvPr/>
        </p:nvSpPr>
        <p:spPr>
          <a:xfrm>
            <a:off x="6033786" y="5790870"/>
            <a:ext cx="1572776" cy="246221"/>
          </a:xfrm>
          <a:prstGeom prst="rect">
            <a:avLst/>
          </a:prstGeom>
          <a:noFill/>
        </p:spPr>
        <p:txBody>
          <a:bodyPr wrap="square" rtlCol="0">
            <a:spAutoFit/>
          </a:bodyPr>
          <a:lstStyle/>
          <a:p>
            <a:r>
              <a:rPr kumimoji="1" lang="ja-JP" altLang="en-US" sz="1000" dirty="0">
                <a:latin typeface="ＭＳ Ｐゴシック" panose="020B0600070205080204" pitchFamily="50" charset="-128"/>
                <a:ea typeface="ＭＳ Ｐゴシック" panose="020B0600070205080204" pitchFamily="50" charset="-128"/>
              </a:rPr>
              <a:t>○</a:t>
            </a:r>
            <a:r>
              <a:rPr kumimoji="1" lang="ja-JP" altLang="en-US" sz="1000" dirty="0" smtClean="0">
                <a:latin typeface="ＭＳ Ｐゴシック" panose="020B0600070205080204" pitchFamily="50" charset="-128"/>
                <a:ea typeface="ＭＳ Ｐゴシック" panose="020B0600070205080204" pitchFamily="50" charset="-128"/>
              </a:rPr>
              <a:t>避難者カードの記入</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241" name="テキスト ボックス 240"/>
          <p:cNvSpPr txBox="1"/>
          <p:nvPr/>
        </p:nvSpPr>
        <p:spPr>
          <a:xfrm>
            <a:off x="6035625" y="6012549"/>
            <a:ext cx="1655175" cy="246221"/>
          </a:xfrm>
          <a:prstGeom prst="rect">
            <a:avLst/>
          </a:prstGeom>
          <a:noFill/>
        </p:spPr>
        <p:txBody>
          <a:bodyPr wrap="square" rtlCol="0">
            <a:spAutoFit/>
          </a:bodyPr>
          <a:lstStyle/>
          <a:p>
            <a:r>
              <a:rPr kumimoji="1" lang="ja-JP" altLang="en-US" sz="1000" dirty="0">
                <a:latin typeface="ＭＳ Ｐゴシック" panose="020B0600070205080204" pitchFamily="50" charset="-128"/>
                <a:ea typeface="ＭＳ Ｐゴシック" panose="020B0600070205080204" pitchFamily="50" charset="-128"/>
              </a:rPr>
              <a:t>○</a:t>
            </a:r>
            <a:r>
              <a:rPr kumimoji="1" lang="ja-JP" altLang="en-US" sz="1000" dirty="0" smtClean="0">
                <a:latin typeface="ＭＳ Ｐゴシック" panose="020B0600070205080204" pitchFamily="50" charset="-128"/>
                <a:ea typeface="ＭＳ Ｐゴシック" panose="020B0600070205080204" pitchFamily="50" charset="-128"/>
              </a:rPr>
              <a:t>発熱、咳等、体調の確認</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242" name="テキスト ボックス 241"/>
          <p:cNvSpPr txBox="1"/>
          <p:nvPr/>
        </p:nvSpPr>
        <p:spPr>
          <a:xfrm>
            <a:off x="6033930" y="6260607"/>
            <a:ext cx="1218704" cy="246221"/>
          </a:xfrm>
          <a:prstGeom prst="rect">
            <a:avLst/>
          </a:prstGeom>
          <a:noFill/>
        </p:spPr>
        <p:txBody>
          <a:bodyPr wrap="square" rtlCol="0">
            <a:spAutoFit/>
          </a:bodyPr>
          <a:lstStyle/>
          <a:p>
            <a:r>
              <a:rPr kumimoji="1" lang="ja-JP" altLang="en-US" sz="1000" dirty="0">
                <a:latin typeface="ＭＳ Ｐゴシック" panose="020B0600070205080204" pitchFamily="50" charset="-128"/>
                <a:ea typeface="ＭＳ Ｐゴシック" panose="020B0600070205080204" pitchFamily="50" charset="-128"/>
              </a:rPr>
              <a:t>○</a:t>
            </a:r>
            <a:r>
              <a:rPr kumimoji="1" lang="ja-JP" altLang="en-US" sz="1000" dirty="0" smtClean="0">
                <a:latin typeface="ＭＳ Ｐゴシック" panose="020B0600070205080204" pitchFamily="50" charset="-128"/>
                <a:ea typeface="ＭＳ Ｐゴシック" panose="020B0600070205080204" pitchFamily="50" charset="-128"/>
              </a:rPr>
              <a:t>要配慮等の確認</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245" name="テキスト ボックス 244"/>
          <p:cNvSpPr txBox="1"/>
          <p:nvPr/>
        </p:nvSpPr>
        <p:spPr>
          <a:xfrm>
            <a:off x="7159525" y="6285060"/>
            <a:ext cx="451589"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など</a:t>
            </a:r>
            <a:endParaRPr kumimoji="1" lang="ja-JP" altLang="en-US" sz="900" dirty="0">
              <a:latin typeface="ＭＳ Ｐゴシック" panose="020B0600070205080204" pitchFamily="50" charset="-128"/>
              <a:ea typeface="ＭＳ Ｐゴシック" panose="020B0600070205080204" pitchFamily="50" charset="-128"/>
            </a:endParaRPr>
          </a:p>
        </p:txBody>
      </p:sp>
      <p:grpSp>
        <p:nvGrpSpPr>
          <p:cNvPr id="2" name="グループ化 1"/>
          <p:cNvGrpSpPr/>
          <p:nvPr/>
        </p:nvGrpSpPr>
        <p:grpSpPr>
          <a:xfrm>
            <a:off x="7695353" y="5326329"/>
            <a:ext cx="2177525" cy="1288220"/>
            <a:chOff x="7695353" y="5326329"/>
            <a:chExt cx="2177525" cy="1288220"/>
          </a:xfrm>
        </p:grpSpPr>
        <p:sp>
          <p:nvSpPr>
            <p:cNvPr id="255" name="左矢印吹き出し 254"/>
            <p:cNvSpPr/>
            <p:nvPr/>
          </p:nvSpPr>
          <p:spPr>
            <a:xfrm>
              <a:off x="7695353" y="5368261"/>
              <a:ext cx="2045004" cy="1244850"/>
            </a:xfrm>
            <a:prstGeom prst="leftArrowCallout">
              <a:avLst>
                <a:gd name="adj1" fmla="val 25000"/>
                <a:gd name="adj2" fmla="val 25000"/>
                <a:gd name="adj3" fmla="val 22164"/>
                <a:gd name="adj4" fmla="val 84642"/>
              </a:avLst>
            </a:prstGeom>
            <a:solidFill>
              <a:srgbClr val="FDD9D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8" name="テキスト ボックス 247"/>
            <p:cNvSpPr txBox="1"/>
            <p:nvPr/>
          </p:nvSpPr>
          <p:spPr>
            <a:xfrm>
              <a:off x="8059540" y="5530385"/>
              <a:ext cx="1526518"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・体温計（非接触型）・マスク</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249" name="テキスト ボックス 248"/>
            <p:cNvSpPr txBox="1"/>
            <p:nvPr/>
          </p:nvSpPr>
          <p:spPr>
            <a:xfrm>
              <a:off x="8062678" y="5677756"/>
              <a:ext cx="1607619"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・アルコール消毒液（手指用）</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250" name="テキスト ボックス 249"/>
            <p:cNvSpPr txBox="1"/>
            <p:nvPr/>
          </p:nvSpPr>
          <p:spPr>
            <a:xfrm>
              <a:off x="8063295" y="5817669"/>
              <a:ext cx="1526518"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・次亜塩素酸溶液</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251" name="テキスト ボックス 250"/>
            <p:cNvSpPr txBox="1"/>
            <p:nvPr/>
          </p:nvSpPr>
          <p:spPr>
            <a:xfrm>
              <a:off x="8061401" y="5952788"/>
              <a:ext cx="1811477"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・ハンドソープ、ウェットティッシュ</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252" name="テキスト ボックス 251"/>
            <p:cNvSpPr txBox="1"/>
            <p:nvPr/>
          </p:nvSpPr>
          <p:spPr>
            <a:xfrm>
              <a:off x="8068859" y="6093934"/>
              <a:ext cx="1106058"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・フェイスシールド</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253" name="テキスト ボックス 252"/>
            <p:cNvSpPr txBox="1"/>
            <p:nvPr/>
          </p:nvSpPr>
          <p:spPr>
            <a:xfrm>
              <a:off x="8070096" y="6229053"/>
              <a:ext cx="1112278"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・ビニールシート</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254" name="テキスト ボックス 253"/>
            <p:cNvSpPr txBox="1"/>
            <p:nvPr/>
          </p:nvSpPr>
          <p:spPr>
            <a:xfrm>
              <a:off x="8070096" y="6365353"/>
              <a:ext cx="1112278"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・使い捨て手袋</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256" name="テキスト ボックス 255"/>
            <p:cNvSpPr txBox="1"/>
            <p:nvPr/>
          </p:nvSpPr>
          <p:spPr>
            <a:xfrm>
              <a:off x="8326783" y="5326329"/>
              <a:ext cx="1194268" cy="276999"/>
            </a:xfrm>
            <a:prstGeom prst="rect">
              <a:avLst/>
            </a:prstGeom>
            <a:noFill/>
          </p:spPr>
          <p:txBody>
            <a:bodyPr wrap="square" rtlCol="0">
              <a:spAutoFit/>
            </a:bodyPr>
            <a:lstStyle/>
            <a:p>
              <a:r>
                <a:rPr kumimoji="1" lang="ja-JP" altLang="en-US" sz="1200" dirty="0" smtClean="0">
                  <a:latin typeface="HGP創英角ｺﾞｼｯｸUB" panose="020B0900000000000000" pitchFamily="50" charset="-128"/>
                  <a:ea typeface="HGP創英角ｺﾞｼｯｸUB" panose="020B0900000000000000" pitchFamily="50" charset="-128"/>
                </a:rPr>
                <a:t>用意するもの</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257" name="テキスト ボックス 256"/>
            <p:cNvSpPr txBox="1"/>
            <p:nvPr/>
          </p:nvSpPr>
          <p:spPr>
            <a:xfrm>
              <a:off x="9178205" y="6383717"/>
              <a:ext cx="451589"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など</a:t>
              </a:r>
              <a:endParaRPr kumimoji="1" lang="ja-JP" altLang="en-US" sz="900" dirty="0">
                <a:latin typeface="ＭＳ Ｐゴシック" panose="020B0600070205080204" pitchFamily="50" charset="-128"/>
                <a:ea typeface="ＭＳ Ｐゴシック" panose="020B0600070205080204" pitchFamily="50" charset="-128"/>
              </a:endParaRPr>
            </a:p>
          </p:txBody>
        </p:sp>
      </p:grpSp>
      <p:pic>
        <p:nvPicPr>
          <p:cNvPr id="258" name="図 25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23683" y="2910375"/>
            <a:ext cx="282530" cy="282530"/>
          </a:xfrm>
          <a:prstGeom prst="rect">
            <a:avLst/>
          </a:prstGeom>
        </p:spPr>
      </p:pic>
      <p:sp>
        <p:nvSpPr>
          <p:cNvPr id="259" name="テキスト ボックス 258"/>
          <p:cNvSpPr txBox="1"/>
          <p:nvPr/>
        </p:nvSpPr>
        <p:spPr>
          <a:xfrm>
            <a:off x="7917424" y="2853430"/>
            <a:ext cx="1622262" cy="400110"/>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看護師や保健師</a:t>
            </a:r>
          </a:p>
          <a:p>
            <a:r>
              <a:rPr kumimoji="1" lang="ja-JP" altLang="en-US" sz="1000" dirty="0" smtClean="0">
                <a:latin typeface="ＭＳ Ｐゴシック" panose="020B0600070205080204" pitchFamily="50" charset="-128"/>
                <a:ea typeface="ＭＳ Ｐゴシック" panose="020B0600070205080204" pitchFamily="50" charset="-128"/>
              </a:rPr>
              <a:t>による巡回</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260" name="正方形/長方形 259"/>
          <p:cNvSpPr/>
          <p:nvPr/>
        </p:nvSpPr>
        <p:spPr>
          <a:xfrm>
            <a:off x="4178386" y="1299809"/>
            <a:ext cx="255158" cy="137461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1" name="テキスト ボックス 260"/>
          <p:cNvSpPr txBox="1"/>
          <p:nvPr/>
        </p:nvSpPr>
        <p:spPr>
          <a:xfrm>
            <a:off x="4142536" y="1443237"/>
            <a:ext cx="338554" cy="644646"/>
          </a:xfrm>
          <a:prstGeom prst="rect">
            <a:avLst/>
          </a:prstGeom>
          <a:noFill/>
        </p:spPr>
        <p:txBody>
          <a:bodyPr vert="eaVert"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手洗い場</a:t>
            </a:r>
            <a:endParaRPr kumimoji="1" lang="ja-JP" altLang="en-US" sz="1000" dirty="0">
              <a:latin typeface="ＭＳ Ｐゴシック" panose="020B0600070205080204" pitchFamily="50" charset="-128"/>
              <a:ea typeface="ＭＳ Ｐゴシック" panose="020B0600070205080204" pitchFamily="50" charset="-128"/>
            </a:endParaRPr>
          </a:p>
        </p:txBody>
      </p:sp>
      <p:pic>
        <p:nvPicPr>
          <p:cNvPr id="266" name="図 26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78380" y="1152308"/>
            <a:ext cx="249423" cy="249423"/>
          </a:xfrm>
          <a:prstGeom prst="rect">
            <a:avLst/>
          </a:prstGeom>
        </p:spPr>
      </p:pic>
      <p:sp>
        <p:nvSpPr>
          <p:cNvPr id="267" name="テキスト ボックス 266"/>
          <p:cNvSpPr txBox="1"/>
          <p:nvPr/>
        </p:nvSpPr>
        <p:spPr>
          <a:xfrm>
            <a:off x="3035880" y="1194427"/>
            <a:ext cx="1323991" cy="400110"/>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　　　　看護師や</a:t>
            </a:r>
            <a:endParaRPr kumimoji="1" lang="en-US" altLang="ja-JP" sz="1000" dirty="0" smtClean="0">
              <a:latin typeface="ＭＳ Ｐゴシック" panose="020B0600070205080204" pitchFamily="50" charset="-128"/>
              <a:ea typeface="ＭＳ Ｐゴシック" panose="020B0600070205080204" pitchFamily="50" charset="-128"/>
            </a:endParaRPr>
          </a:p>
          <a:p>
            <a:r>
              <a:rPr kumimoji="1" lang="ja-JP" altLang="en-US" sz="1000" dirty="0" smtClean="0">
                <a:latin typeface="ＭＳ Ｐゴシック" panose="020B0600070205080204" pitchFamily="50" charset="-128"/>
                <a:ea typeface="ＭＳ Ｐゴシック" panose="020B0600070205080204" pitchFamily="50" charset="-128"/>
              </a:rPr>
              <a:t>保健師による巡回</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273" name="テキスト ボックス 272"/>
          <p:cNvSpPr txBox="1"/>
          <p:nvPr/>
        </p:nvSpPr>
        <p:spPr>
          <a:xfrm>
            <a:off x="3596544" y="1577964"/>
            <a:ext cx="747502"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炊き出し</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274" name="テキスト ボックス 273"/>
          <p:cNvSpPr txBox="1"/>
          <p:nvPr/>
        </p:nvSpPr>
        <p:spPr>
          <a:xfrm>
            <a:off x="3041633" y="2605228"/>
            <a:ext cx="1093264" cy="3693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　一人分ずつ</a:t>
            </a:r>
          </a:p>
          <a:p>
            <a:r>
              <a:rPr kumimoji="1" lang="ja-JP" altLang="en-US" sz="900" dirty="0" smtClean="0">
                <a:latin typeface="ＭＳ Ｐゴシック" panose="020B0600070205080204" pitchFamily="50" charset="-128"/>
                <a:ea typeface="ＭＳ Ｐゴシック" panose="020B0600070205080204" pitchFamily="50" charset="-128"/>
              </a:rPr>
              <a:t>小分けにして配食</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275" name="フリーフォーム 274"/>
          <p:cNvSpPr/>
          <p:nvPr/>
        </p:nvSpPr>
        <p:spPr>
          <a:xfrm>
            <a:off x="1240604" y="2007430"/>
            <a:ext cx="1382936" cy="7557"/>
          </a:xfrm>
          <a:custGeom>
            <a:avLst/>
            <a:gdLst>
              <a:gd name="connsiteX0" fmla="*/ 0 w 1382936"/>
              <a:gd name="connsiteY0" fmla="*/ 7557 h 7557"/>
              <a:gd name="connsiteX1" fmla="*/ 1382936 w 1382936"/>
              <a:gd name="connsiteY1" fmla="*/ 0 h 7557"/>
              <a:gd name="connsiteX2" fmla="*/ 1382936 w 1382936"/>
              <a:gd name="connsiteY2" fmla="*/ 0 h 7557"/>
            </a:gdLst>
            <a:ahLst/>
            <a:cxnLst>
              <a:cxn ang="0">
                <a:pos x="connsiteX0" y="connsiteY0"/>
              </a:cxn>
              <a:cxn ang="0">
                <a:pos x="connsiteX1" y="connsiteY1"/>
              </a:cxn>
              <a:cxn ang="0">
                <a:pos x="connsiteX2" y="connsiteY2"/>
              </a:cxn>
            </a:cxnLst>
            <a:rect l="l" t="t" r="r" b="b"/>
            <a:pathLst>
              <a:path w="1382936" h="7557">
                <a:moveTo>
                  <a:pt x="0" y="7557"/>
                </a:moveTo>
                <a:lnTo>
                  <a:pt x="1382936" y="0"/>
                </a:lnTo>
                <a:lnTo>
                  <a:pt x="1382936" y="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6" name="テキスト ボックス 275"/>
          <p:cNvSpPr txBox="1"/>
          <p:nvPr/>
        </p:nvSpPr>
        <p:spPr>
          <a:xfrm>
            <a:off x="1542508" y="1744376"/>
            <a:ext cx="982413" cy="246221"/>
          </a:xfrm>
          <a:prstGeom prst="rect">
            <a:avLst/>
          </a:prstGeom>
          <a:noFill/>
        </p:spPr>
        <p:txBody>
          <a:bodyPr wrap="square" rtlCol="0">
            <a:spAutoFit/>
          </a:bodyPr>
          <a:lstStyle/>
          <a:p>
            <a:r>
              <a:rPr kumimoji="1" lang="ja-JP" altLang="en-US" sz="1000" b="1" dirty="0" smtClean="0">
                <a:latin typeface="ＭＳ Ｐゴシック" panose="020B0600070205080204" pitchFamily="50" charset="-128"/>
                <a:ea typeface="ＭＳ Ｐゴシック" panose="020B0600070205080204" pitchFamily="50" charset="-128"/>
              </a:rPr>
              <a:t>専用トイレ</a:t>
            </a:r>
            <a:endParaRPr kumimoji="1" lang="ja-JP" altLang="en-US" sz="1000" b="1" dirty="0">
              <a:latin typeface="ＭＳ Ｐゴシック" panose="020B0600070205080204" pitchFamily="50" charset="-128"/>
              <a:ea typeface="ＭＳ Ｐゴシック" panose="020B0600070205080204" pitchFamily="50" charset="-128"/>
            </a:endParaRPr>
          </a:p>
        </p:txBody>
      </p:sp>
      <p:sp>
        <p:nvSpPr>
          <p:cNvPr id="278" name="フリーフォーム 277"/>
          <p:cNvSpPr/>
          <p:nvPr/>
        </p:nvSpPr>
        <p:spPr>
          <a:xfrm>
            <a:off x="1241992" y="2614084"/>
            <a:ext cx="1382936" cy="7557"/>
          </a:xfrm>
          <a:custGeom>
            <a:avLst/>
            <a:gdLst>
              <a:gd name="connsiteX0" fmla="*/ 0 w 1382936"/>
              <a:gd name="connsiteY0" fmla="*/ 7557 h 7557"/>
              <a:gd name="connsiteX1" fmla="*/ 1382936 w 1382936"/>
              <a:gd name="connsiteY1" fmla="*/ 0 h 7557"/>
              <a:gd name="connsiteX2" fmla="*/ 1382936 w 1382936"/>
              <a:gd name="connsiteY2" fmla="*/ 0 h 7557"/>
            </a:gdLst>
            <a:ahLst/>
            <a:cxnLst>
              <a:cxn ang="0">
                <a:pos x="connsiteX0" y="connsiteY0"/>
              </a:cxn>
              <a:cxn ang="0">
                <a:pos x="connsiteX1" y="connsiteY1"/>
              </a:cxn>
              <a:cxn ang="0">
                <a:pos x="connsiteX2" y="connsiteY2"/>
              </a:cxn>
            </a:cxnLst>
            <a:rect l="l" t="t" r="r" b="b"/>
            <a:pathLst>
              <a:path w="1382936" h="7557">
                <a:moveTo>
                  <a:pt x="0" y="7557"/>
                </a:moveTo>
                <a:lnTo>
                  <a:pt x="1382936" y="0"/>
                </a:lnTo>
                <a:lnTo>
                  <a:pt x="1382936" y="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83" name="グループ化 282"/>
          <p:cNvGrpSpPr/>
          <p:nvPr/>
        </p:nvGrpSpPr>
        <p:grpSpPr>
          <a:xfrm>
            <a:off x="1350477" y="2734138"/>
            <a:ext cx="1211448" cy="248693"/>
            <a:chOff x="982004" y="2822108"/>
            <a:chExt cx="1211448" cy="246222"/>
          </a:xfrm>
        </p:grpSpPr>
        <p:sp>
          <p:nvSpPr>
            <p:cNvPr id="281" name="角丸四角形 280"/>
            <p:cNvSpPr/>
            <p:nvPr/>
          </p:nvSpPr>
          <p:spPr>
            <a:xfrm>
              <a:off x="982004" y="2838609"/>
              <a:ext cx="1165715" cy="206234"/>
            </a:xfrm>
            <a:prstGeom prst="roundRect">
              <a:avLst>
                <a:gd name="adj" fmla="val 50000"/>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2" name="テキスト ボックス 281"/>
            <p:cNvSpPr txBox="1"/>
            <p:nvPr/>
          </p:nvSpPr>
          <p:spPr>
            <a:xfrm>
              <a:off x="1056567" y="2822108"/>
              <a:ext cx="1136885" cy="246222"/>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濃厚接触者ｿﾞｰﾝ</a:t>
              </a:r>
              <a:endParaRPr kumimoji="1" lang="en-US" altLang="ja-JP" sz="1000" dirty="0" smtClean="0">
                <a:latin typeface="ＭＳ Ｐゴシック" panose="020B0600070205080204" pitchFamily="50" charset="-128"/>
                <a:ea typeface="ＭＳ Ｐゴシック" panose="020B0600070205080204" pitchFamily="50" charset="-128"/>
              </a:endParaRPr>
            </a:p>
            <a:p>
              <a:r>
                <a:rPr kumimoji="1" lang="ja-JP" altLang="en-US" sz="1000" dirty="0" smtClean="0">
                  <a:latin typeface="ＭＳ Ｐゴシック" panose="020B0600070205080204" pitchFamily="50" charset="-128"/>
                  <a:ea typeface="ＭＳ Ｐゴシック" panose="020B0600070205080204" pitchFamily="50" charset="-128"/>
                </a:rPr>
                <a:t>　</a:t>
              </a:r>
              <a:endParaRPr kumimoji="1" lang="ja-JP" altLang="en-US" sz="1000" dirty="0">
                <a:solidFill>
                  <a:srgbClr val="FF0000"/>
                </a:solidFill>
                <a:latin typeface="ＭＳ Ｐゴシック" panose="020B0600070205080204" pitchFamily="50" charset="-128"/>
                <a:ea typeface="ＭＳ Ｐゴシック" panose="020B0600070205080204" pitchFamily="50" charset="-128"/>
              </a:endParaRPr>
            </a:p>
          </p:txBody>
        </p:sp>
      </p:grpSp>
      <p:sp>
        <p:nvSpPr>
          <p:cNvPr id="287" name="正方形/長方形 286"/>
          <p:cNvSpPr/>
          <p:nvPr/>
        </p:nvSpPr>
        <p:spPr>
          <a:xfrm>
            <a:off x="2668867" y="2567478"/>
            <a:ext cx="335623" cy="53259"/>
          </a:xfrm>
          <a:prstGeom prst="rect">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8" name="テキスト ボックス 287"/>
          <p:cNvSpPr txBox="1"/>
          <p:nvPr/>
        </p:nvSpPr>
        <p:spPr>
          <a:xfrm>
            <a:off x="2578024" y="2594107"/>
            <a:ext cx="548392"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境界線</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289" name="テキスト ボックス 288"/>
          <p:cNvSpPr txBox="1"/>
          <p:nvPr/>
        </p:nvSpPr>
        <p:spPr>
          <a:xfrm>
            <a:off x="2610128" y="2368653"/>
            <a:ext cx="548392"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テープ</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290" name="正方形/長方形 289"/>
          <p:cNvSpPr/>
          <p:nvPr/>
        </p:nvSpPr>
        <p:spPr>
          <a:xfrm rot="5400000">
            <a:off x="2449034" y="3632032"/>
            <a:ext cx="345870" cy="1915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1" name="テキスト ボックス 290"/>
          <p:cNvSpPr txBox="1"/>
          <p:nvPr/>
        </p:nvSpPr>
        <p:spPr>
          <a:xfrm>
            <a:off x="1548911" y="3718777"/>
            <a:ext cx="1264254" cy="230832"/>
          </a:xfrm>
          <a:prstGeom prst="rect">
            <a:avLst/>
          </a:prstGeom>
          <a:noFill/>
        </p:spPr>
        <p:txBody>
          <a:bodyPr wrap="square" rtlCol="0">
            <a:spAutoFit/>
          </a:bodyPr>
          <a:lstStyle/>
          <a:p>
            <a:r>
              <a:rPr kumimoji="1" lang="ja-JP" altLang="en-US" sz="900" b="1" dirty="0" smtClean="0">
                <a:latin typeface="ＭＳ Ｐゴシック" panose="020B0600070205080204" pitchFamily="50" charset="-128"/>
                <a:ea typeface="ＭＳ Ｐゴシック" panose="020B0600070205080204" pitchFamily="50" charset="-128"/>
              </a:rPr>
              <a:t>濃厚接触者専用階段</a:t>
            </a:r>
            <a:endParaRPr kumimoji="1" lang="ja-JP" altLang="en-US" sz="900" b="1" dirty="0">
              <a:latin typeface="ＭＳ Ｐゴシック" panose="020B0600070205080204" pitchFamily="50" charset="-128"/>
              <a:ea typeface="ＭＳ Ｐゴシック" panose="020B0600070205080204" pitchFamily="50" charset="-128"/>
            </a:endParaRPr>
          </a:p>
        </p:txBody>
      </p:sp>
      <p:sp>
        <p:nvSpPr>
          <p:cNvPr id="292" name="二方向矢印 291"/>
          <p:cNvSpPr/>
          <p:nvPr/>
        </p:nvSpPr>
        <p:spPr>
          <a:xfrm>
            <a:off x="2437473" y="3334595"/>
            <a:ext cx="377852" cy="377851"/>
          </a:xfrm>
          <a:prstGeom prst="leftUpArrow">
            <a:avLst>
              <a:gd name="adj1" fmla="val 17000"/>
              <a:gd name="adj2" fmla="val 17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4" name="正方形/長方形 293"/>
          <p:cNvSpPr/>
          <p:nvPr/>
        </p:nvSpPr>
        <p:spPr>
          <a:xfrm rot="5400000">
            <a:off x="2428692" y="6312280"/>
            <a:ext cx="320132" cy="20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3" name="テキスト ボックス 292"/>
          <p:cNvSpPr txBox="1"/>
          <p:nvPr/>
        </p:nvSpPr>
        <p:spPr>
          <a:xfrm>
            <a:off x="1501045" y="6366890"/>
            <a:ext cx="1324900" cy="230832"/>
          </a:xfrm>
          <a:prstGeom prst="rect">
            <a:avLst/>
          </a:prstGeom>
          <a:noFill/>
        </p:spPr>
        <p:txBody>
          <a:bodyPr wrap="square" rtlCol="0">
            <a:spAutoFit/>
          </a:bodyPr>
          <a:lstStyle/>
          <a:p>
            <a:r>
              <a:rPr kumimoji="1" lang="ja-JP" altLang="en-US" sz="900" b="1" dirty="0" smtClean="0">
                <a:latin typeface="ＭＳ Ｐゴシック" panose="020B0600070205080204" pitchFamily="50" charset="-128"/>
                <a:ea typeface="ＭＳ Ｐゴシック" panose="020B0600070205080204" pitchFamily="50" charset="-128"/>
              </a:rPr>
              <a:t>濃厚接触者専用階段</a:t>
            </a:r>
            <a:endParaRPr kumimoji="1" lang="ja-JP" altLang="en-US" sz="900" b="1" dirty="0">
              <a:latin typeface="ＭＳ Ｐゴシック" panose="020B0600070205080204" pitchFamily="50" charset="-128"/>
              <a:ea typeface="ＭＳ Ｐゴシック" panose="020B0600070205080204" pitchFamily="50" charset="-128"/>
            </a:endParaRPr>
          </a:p>
        </p:txBody>
      </p:sp>
      <p:sp>
        <p:nvSpPr>
          <p:cNvPr id="295" name="正方形/長方形 294"/>
          <p:cNvSpPr/>
          <p:nvPr/>
        </p:nvSpPr>
        <p:spPr>
          <a:xfrm rot="5400000">
            <a:off x="2826545" y="5042110"/>
            <a:ext cx="420186" cy="20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6" name="フリーフォーム 295"/>
          <p:cNvSpPr/>
          <p:nvPr/>
        </p:nvSpPr>
        <p:spPr>
          <a:xfrm>
            <a:off x="2620220" y="6153111"/>
            <a:ext cx="366005" cy="93561"/>
          </a:xfrm>
          <a:custGeom>
            <a:avLst/>
            <a:gdLst>
              <a:gd name="connsiteX0" fmla="*/ 0 w 581890"/>
              <a:gd name="connsiteY0" fmla="*/ 0 h 143583"/>
              <a:gd name="connsiteX1" fmla="*/ 75570 w 581890"/>
              <a:gd name="connsiteY1" fmla="*/ 120912 h 143583"/>
              <a:gd name="connsiteX2" fmla="*/ 136026 w 581890"/>
              <a:gd name="connsiteY2" fmla="*/ 22671 h 143583"/>
              <a:gd name="connsiteX3" fmla="*/ 196482 w 581890"/>
              <a:gd name="connsiteY3" fmla="*/ 143583 h 143583"/>
              <a:gd name="connsiteX4" fmla="*/ 249381 w 581890"/>
              <a:gd name="connsiteY4" fmla="*/ 30228 h 143583"/>
              <a:gd name="connsiteX5" fmla="*/ 309838 w 581890"/>
              <a:gd name="connsiteY5" fmla="*/ 128469 h 143583"/>
              <a:gd name="connsiteX6" fmla="*/ 355180 w 581890"/>
              <a:gd name="connsiteY6" fmla="*/ 37785 h 143583"/>
              <a:gd name="connsiteX7" fmla="*/ 423193 w 581890"/>
              <a:gd name="connsiteY7" fmla="*/ 143583 h 143583"/>
              <a:gd name="connsiteX8" fmla="*/ 468535 w 581890"/>
              <a:gd name="connsiteY8" fmla="*/ 30228 h 143583"/>
              <a:gd name="connsiteX9" fmla="*/ 536548 w 581890"/>
              <a:gd name="connsiteY9" fmla="*/ 120912 h 143583"/>
              <a:gd name="connsiteX10" fmla="*/ 581890 w 581890"/>
              <a:gd name="connsiteY10" fmla="*/ 37785 h 143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81890" h="143583">
                <a:moveTo>
                  <a:pt x="0" y="0"/>
                </a:moveTo>
                <a:lnTo>
                  <a:pt x="75570" y="120912"/>
                </a:lnTo>
                <a:lnTo>
                  <a:pt x="136026" y="22671"/>
                </a:lnTo>
                <a:lnTo>
                  <a:pt x="196482" y="143583"/>
                </a:lnTo>
                <a:lnTo>
                  <a:pt x="249381" y="30228"/>
                </a:lnTo>
                <a:lnTo>
                  <a:pt x="309838" y="128469"/>
                </a:lnTo>
                <a:lnTo>
                  <a:pt x="355180" y="37785"/>
                </a:lnTo>
                <a:lnTo>
                  <a:pt x="423193" y="143583"/>
                </a:lnTo>
                <a:lnTo>
                  <a:pt x="468535" y="30228"/>
                </a:lnTo>
                <a:lnTo>
                  <a:pt x="536548" y="120912"/>
                </a:lnTo>
                <a:lnTo>
                  <a:pt x="581890" y="37785"/>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7" name="テキスト ボックス 296"/>
          <p:cNvSpPr txBox="1"/>
          <p:nvPr/>
        </p:nvSpPr>
        <p:spPr>
          <a:xfrm>
            <a:off x="2820022" y="4938754"/>
            <a:ext cx="323165" cy="456152"/>
          </a:xfrm>
          <a:prstGeom prst="rect">
            <a:avLst/>
          </a:prstGeom>
          <a:noFill/>
        </p:spPr>
        <p:txBody>
          <a:bodyPr vert="eaVert"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出入口</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298" name="曲折矢印 297"/>
          <p:cNvSpPr/>
          <p:nvPr/>
        </p:nvSpPr>
        <p:spPr>
          <a:xfrm flipH="1">
            <a:off x="3342520" y="5003273"/>
            <a:ext cx="360547" cy="416890"/>
          </a:xfrm>
          <a:prstGeom prst="bentArrow">
            <a:avLst>
              <a:gd name="adj1" fmla="val 25000"/>
              <a:gd name="adj2" fmla="val 26113"/>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99" name="正方形/長方形 298"/>
          <p:cNvSpPr/>
          <p:nvPr/>
        </p:nvSpPr>
        <p:spPr>
          <a:xfrm flipH="1">
            <a:off x="3616803" y="5025267"/>
            <a:ext cx="92813" cy="402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1" name="テキスト ボックス 300"/>
          <p:cNvSpPr txBox="1"/>
          <p:nvPr/>
        </p:nvSpPr>
        <p:spPr>
          <a:xfrm>
            <a:off x="2814116" y="3996162"/>
            <a:ext cx="323165" cy="507244"/>
          </a:xfrm>
          <a:prstGeom prst="rect">
            <a:avLst/>
          </a:prstGeom>
          <a:noFill/>
        </p:spPr>
        <p:txBody>
          <a:bodyPr vert="eaVert"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出入口</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303" name="正方形/長方形 302"/>
          <p:cNvSpPr/>
          <p:nvPr/>
        </p:nvSpPr>
        <p:spPr>
          <a:xfrm>
            <a:off x="3112299" y="5427272"/>
            <a:ext cx="167047" cy="360170"/>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2" name="テキスト ボックス 301"/>
          <p:cNvSpPr txBox="1"/>
          <p:nvPr/>
        </p:nvSpPr>
        <p:spPr>
          <a:xfrm>
            <a:off x="3023635" y="5454186"/>
            <a:ext cx="323165" cy="376093"/>
          </a:xfrm>
          <a:prstGeom prst="rect">
            <a:avLst/>
          </a:prstGeom>
          <a:noFill/>
        </p:spPr>
        <p:txBody>
          <a:bodyPr vert="eaVert"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受付</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304" name="テキスト ボックス 303"/>
          <p:cNvSpPr txBox="1"/>
          <p:nvPr/>
        </p:nvSpPr>
        <p:spPr>
          <a:xfrm>
            <a:off x="2987312" y="5870803"/>
            <a:ext cx="338554" cy="845375"/>
          </a:xfrm>
          <a:prstGeom prst="rect">
            <a:avLst/>
          </a:prstGeom>
          <a:noFill/>
        </p:spPr>
        <p:txBody>
          <a:bodyPr vert="eaVert"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濃厚接触者</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308" name="フリーフォーム 307"/>
          <p:cNvSpPr/>
          <p:nvPr/>
        </p:nvSpPr>
        <p:spPr>
          <a:xfrm>
            <a:off x="1221948" y="4640221"/>
            <a:ext cx="1382936" cy="7557"/>
          </a:xfrm>
          <a:custGeom>
            <a:avLst/>
            <a:gdLst>
              <a:gd name="connsiteX0" fmla="*/ 0 w 1382936"/>
              <a:gd name="connsiteY0" fmla="*/ 7557 h 7557"/>
              <a:gd name="connsiteX1" fmla="*/ 1382936 w 1382936"/>
              <a:gd name="connsiteY1" fmla="*/ 0 h 7557"/>
              <a:gd name="connsiteX2" fmla="*/ 1382936 w 1382936"/>
              <a:gd name="connsiteY2" fmla="*/ 0 h 7557"/>
            </a:gdLst>
            <a:ahLst/>
            <a:cxnLst>
              <a:cxn ang="0">
                <a:pos x="connsiteX0" y="connsiteY0"/>
              </a:cxn>
              <a:cxn ang="0">
                <a:pos x="connsiteX1" y="connsiteY1"/>
              </a:cxn>
              <a:cxn ang="0">
                <a:pos x="connsiteX2" y="connsiteY2"/>
              </a:cxn>
            </a:cxnLst>
            <a:rect l="l" t="t" r="r" b="b"/>
            <a:pathLst>
              <a:path w="1382936" h="7557">
                <a:moveTo>
                  <a:pt x="0" y="7557"/>
                </a:moveTo>
                <a:lnTo>
                  <a:pt x="1382936" y="0"/>
                </a:lnTo>
                <a:lnTo>
                  <a:pt x="1382936" y="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p:cNvSpPr txBox="1"/>
          <p:nvPr/>
        </p:nvSpPr>
        <p:spPr>
          <a:xfrm>
            <a:off x="1515727" y="4701421"/>
            <a:ext cx="861972"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要配慮者</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309" name="角丸四角形 308"/>
          <p:cNvSpPr/>
          <p:nvPr/>
        </p:nvSpPr>
        <p:spPr>
          <a:xfrm>
            <a:off x="1388985" y="5438037"/>
            <a:ext cx="1042293" cy="193983"/>
          </a:xfrm>
          <a:prstGeom prst="roundRect">
            <a:avLst>
              <a:gd name="adj" fmla="val 50000"/>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0" name="フリーフォーム 309"/>
          <p:cNvSpPr/>
          <p:nvPr/>
        </p:nvSpPr>
        <p:spPr>
          <a:xfrm>
            <a:off x="1230278" y="5348854"/>
            <a:ext cx="1382936" cy="7557"/>
          </a:xfrm>
          <a:custGeom>
            <a:avLst/>
            <a:gdLst>
              <a:gd name="connsiteX0" fmla="*/ 0 w 1382936"/>
              <a:gd name="connsiteY0" fmla="*/ 7557 h 7557"/>
              <a:gd name="connsiteX1" fmla="*/ 1382936 w 1382936"/>
              <a:gd name="connsiteY1" fmla="*/ 0 h 7557"/>
              <a:gd name="connsiteX2" fmla="*/ 1382936 w 1382936"/>
              <a:gd name="connsiteY2" fmla="*/ 0 h 7557"/>
            </a:gdLst>
            <a:ahLst/>
            <a:cxnLst>
              <a:cxn ang="0">
                <a:pos x="connsiteX0" y="connsiteY0"/>
              </a:cxn>
              <a:cxn ang="0">
                <a:pos x="connsiteX1" y="connsiteY1"/>
              </a:cxn>
              <a:cxn ang="0">
                <a:pos x="connsiteX2" y="connsiteY2"/>
              </a:cxn>
            </a:cxnLst>
            <a:rect l="l" t="t" r="r" b="b"/>
            <a:pathLst>
              <a:path w="1382936" h="7557">
                <a:moveTo>
                  <a:pt x="0" y="7557"/>
                </a:moveTo>
                <a:lnTo>
                  <a:pt x="1382936" y="0"/>
                </a:lnTo>
                <a:lnTo>
                  <a:pt x="1382936" y="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1" name="正方形/長方形 310"/>
          <p:cNvSpPr/>
          <p:nvPr/>
        </p:nvSpPr>
        <p:spPr>
          <a:xfrm rot="5400000">
            <a:off x="2676041" y="5028663"/>
            <a:ext cx="232753" cy="1838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テキスト ボックス 75"/>
          <p:cNvSpPr txBox="1"/>
          <p:nvPr/>
        </p:nvSpPr>
        <p:spPr>
          <a:xfrm>
            <a:off x="1640026" y="5409889"/>
            <a:ext cx="706079"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妊産婦</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323" name="テキスト ボックス 322"/>
          <p:cNvSpPr txBox="1"/>
          <p:nvPr/>
        </p:nvSpPr>
        <p:spPr>
          <a:xfrm>
            <a:off x="4209309" y="6488106"/>
            <a:ext cx="2312883"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（マスク・体温計・上履き・ごみ袋持参）</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326" name="テキスト ボックス 325"/>
          <p:cNvSpPr txBox="1"/>
          <p:nvPr/>
        </p:nvSpPr>
        <p:spPr>
          <a:xfrm>
            <a:off x="9242780" y="3760087"/>
            <a:ext cx="492443" cy="1011910"/>
          </a:xfrm>
          <a:prstGeom prst="rect">
            <a:avLst/>
          </a:prstGeom>
          <a:noFill/>
        </p:spPr>
        <p:txBody>
          <a:bodyPr vert="eaVert"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着替えスペース</a:t>
            </a:r>
          </a:p>
          <a:p>
            <a:r>
              <a:rPr kumimoji="1" lang="ja-JP" altLang="en-US" sz="1000" dirty="0">
                <a:latin typeface="ＭＳ Ｐゴシック" panose="020B0600070205080204" pitchFamily="50" charset="-128"/>
                <a:ea typeface="ＭＳ Ｐゴシック" panose="020B0600070205080204" pitchFamily="50" charset="-128"/>
              </a:rPr>
              <a:t>男性用</a:t>
            </a:r>
          </a:p>
        </p:txBody>
      </p:sp>
      <p:sp>
        <p:nvSpPr>
          <p:cNvPr id="327" name="テキスト ボックス 326"/>
          <p:cNvSpPr txBox="1"/>
          <p:nvPr/>
        </p:nvSpPr>
        <p:spPr>
          <a:xfrm>
            <a:off x="9246328" y="1453440"/>
            <a:ext cx="492443" cy="1011910"/>
          </a:xfrm>
          <a:prstGeom prst="rect">
            <a:avLst/>
          </a:prstGeom>
          <a:noFill/>
        </p:spPr>
        <p:txBody>
          <a:bodyPr vert="eaVert"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着替えスペース</a:t>
            </a:r>
          </a:p>
          <a:p>
            <a:r>
              <a:rPr kumimoji="1" lang="ja-JP" altLang="en-US" sz="1000" dirty="0" smtClean="0">
                <a:latin typeface="ＭＳ Ｐゴシック" panose="020B0600070205080204" pitchFamily="50" charset="-128"/>
                <a:ea typeface="ＭＳ Ｐゴシック" panose="020B0600070205080204" pitchFamily="50" charset="-128"/>
              </a:rPr>
              <a:t>女性用</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328" name="角丸四角形 327"/>
          <p:cNvSpPr/>
          <p:nvPr/>
        </p:nvSpPr>
        <p:spPr>
          <a:xfrm>
            <a:off x="9302057" y="1397169"/>
            <a:ext cx="370287" cy="98066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0" name="角丸四角形 329"/>
          <p:cNvSpPr/>
          <p:nvPr/>
        </p:nvSpPr>
        <p:spPr>
          <a:xfrm>
            <a:off x="9309324" y="3733893"/>
            <a:ext cx="370287" cy="98066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9" name="テキスト ボックス 268"/>
          <p:cNvSpPr txBox="1"/>
          <p:nvPr/>
        </p:nvSpPr>
        <p:spPr>
          <a:xfrm>
            <a:off x="28695" y="802813"/>
            <a:ext cx="1230066" cy="1077218"/>
          </a:xfrm>
          <a:prstGeom prst="rect">
            <a:avLst/>
          </a:prstGeom>
          <a:noFill/>
        </p:spPr>
        <p:txBody>
          <a:bodyPr wrap="square" rtlCol="0">
            <a:spAutoFit/>
          </a:bodyPr>
          <a:lstStyle/>
          <a:p>
            <a:r>
              <a:rPr kumimoji="1" lang="ja-JP" altLang="en-US" sz="800" dirty="0" smtClean="0">
                <a:latin typeface="ＭＳ Ｐゴシック" panose="020B0600070205080204" pitchFamily="50" charset="-128"/>
                <a:ea typeface="ＭＳ Ｐゴシック" panose="020B0600070205080204" pitchFamily="50" charset="-128"/>
              </a:rPr>
              <a:t>　専用階段、専用トイレの確保をする。（専用階段について、確保が難しい場合は、時間的分離・消毒等の工夫をした上で兼用することもあり得る。健康な人との兼用は不可。）</a:t>
            </a:r>
            <a:endParaRPr kumimoji="1" lang="en-US" altLang="ja-JP" sz="800" dirty="0" smtClean="0">
              <a:latin typeface="ＭＳ Ｐゴシック" panose="020B0600070205080204" pitchFamily="50" charset="-128"/>
              <a:ea typeface="ＭＳ Ｐゴシック" panose="020B0600070205080204" pitchFamily="50" charset="-128"/>
            </a:endParaRPr>
          </a:p>
        </p:txBody>
      </p:sp>
      <p:sp>
        <p:nvSpPr>
          <p:cNvPr id="280" name="テキスト ボックス 279"/>
          <p:cNvSpPr txBox="1"/>
          <p:nvPr/>
        </p:nvSpPr>
        <p:spPr>
          <a:xfrm>
            <a:off x="32057" y="1829823"/>
            <a:ext cx="1215297" cy="830997"/>
          </a:xfrm>
          <a:prstGeom prst="rect">
            <a:avLst/>
          </a:prstGeom>
          <a:noFill/>
        </p:spPr>
        <p:txBody>
          <a:bodyPr wrap="square" rtlCol="0">
            <a:spAutoFit/>
          </a:bodyPr>
          <a:lstStyle/>
          <a:p>
            <a:r>
              <a:rPr kumimoji="1" lang="ja-JP" altLang="en-US" sz="800" dirty="0" smtClean="0">
                <a:latin typeface="ＭＳ Ｐゴシック" panose="020B0600070205080204" pitchFamily="50" charset="-128"/>
                <a:ea typeface="ＭＳ Ｐゴシック" panose="020B0600070205080204" pitchFamily="50" charset="-128"/>
              </a:rPr>
              <a:t>　専用スペースと専用トイレ、独立した動線を確保できない場合は、濃厚接触者専用避難所を別途開設することも考え</a:t>
            </a:r>
            <a:r>
              <a:rPr kumimoji="1" lang="ja-JP" altLang="en-US" sz="800" dirty="0">
                <a:latin typeface="ＭＳ Ｐゴシック" panose="020B0600070205080204" pitchFamily="50" charset="-128"/>
                <a:ea typeface="ＭＳ Ｐゴシック" panose="020B0600070205080204" pitchFamily="50" charset="-128"/>
              </a:rPr>
              <a:t>ら</a:t>
            </a:r>
            <a:r>
              <a:rPr kumimoji="1" lang="ja-JP" altLang="en-US" sz="800" dirty="0" smtClean="0">
                <a:latin typeface="ＭＳ Ｐゴシック" panose="020B0600070205080204" pitchFamily="50" charset="-128"/>
                <a:ea typeface="ＭＳ Ｐゴシック" panose="020B0600070205080204" pitchFamily="50" charset="-128"/>
              </a:rPr>
              <a:t>れます。</a:t>
            </a:r>
            <a:endParaRPr kumimoji="1" lang="ja-JP" altLang="en-US" sz="800" dirty="0">
              <a:latin typeface="ＭＳ Ｐゴシック" panose="020B0600070205080204" pitchFamily="50" charset="-128"/>
              <a:ea typeface="ＭＳ Ｐゴシック" panose="020B0600070205080204" pitchFamily="50" charset="-128"/>
            </a:endParaRPr>
          </a:p>
        </p:txBody>
      </p:sp>
      <p:sp>
        <p:nvSpPr>
          <p:cNvPr id="313" name="正方形/長方形 312"/>
          <p:cNvSpPr/>
          <p:nvPr/>
        </p:nvSpPr>
        <p:spPr>
          <a:xfrm>
            <a:off x="3449533" y="6221624"/>
            <a:ext cx="84057" cy="1352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4" name="テキスト ボックス 313"/>
          <p:cNvSpPr txBox="1"/>
          <p:nvPr/>
        </p:nvSpPr>
        <p:spPr>
          <a:xfrm>
            <a:off x="-1350" y="3080364"/>
            <a:ext cx="1210906" cy="3662541"/>
          </a:xfrm>
          <a:prstGeom prst="rect">
            <a:avLst/>
          </a:prstGeom>
          <a:noFill/>
        </p:spPr>
        <p:txBody>
          <a:bodyPr wrap="square" rtlCol="0">
            <a:spAutoFit/>
          </a:bodyPr>
          <a:lstStyle/>
          <a:p>
            <a:pPr lvl="0"/>
            <a:r>
              <a:rPr kumimoji="1" lang="ja-JP" altLang="en-US" sz="800" dirty="0" smtClean="0">
                <a:latin typeface="ＭＳ Ｐゴシック" panose="020B0600070205080204" pitchFamily="50" charset="-128"/>
                <a:ea typeface="ＭＳ Ｐゴシック" panose="020B0600070205080204" pitchFamily="50" charset="-128"/>
              </a:rPr>
              <a:t>・軽症者等は、予め災害時の対応・避難方法等を決め</a:t>
            </a:r>
            <a:r>
              <a:rPr lang="ja-JP" altLang="en-US" sz="800" dirty="0"/>
              <a:t>、本人に伝えておくことが重要です</a:t>
            </a:r>
            <a:r>
              <a:rPr lang="ja-JP" altLang="en-US" sz="800" dirty="0" smtClean="0"/>
              <a:t>。</a:t>
            </a:r>
            <a:endParaRPr kumimoji="1" lang="en-US" altLang="ja-JP" sz="800" dirty="0" smtClean="0">
              <a:latin typeface="ＭＳ Ｐゴシック" panose="020B0600070205080204" pitchFamily="50" charset="-128"/>
              <a:ea typeface="ＭＳ Ｐゴシック" panose="020B0600070205080204" pitchFamily="50" charset="-128"/>
            </a:endParaRPr>
          </a:p>
          <a:p>
            <a:endParaRPr kumimoji="1" lang="ja-JP" altLang="en-US" sz="800" dirty="0">
              <a:latin typeface="ＭＳ Ｐゴシック" panose="020B0600070205080204" pitchFamily="50" charset="-128"/>
              <a:ea typeface="ＭＳ Ｐゴシック" panose="020B0600070205080204" pitchFamily="50" charset="-128"/>
            </a:endParaRPr>
          </a:p>
          <a:p>
            <a:r>
              <a:rPr kumimoji="1" lang="ja-JP" altLang="en-US" sz="800" dirty="0">
                <a:latin typeface="ＭＳ Ｐゴシック" panose="020B0600070205080204" pitchFamily="50" charset="-128"/>
                <a:ea typeface="ＭＳ Ｐゴシック" panose="020B0600070205080204" pitchFamily="50" charset="-128"/>
              </a:rPr>
              <a:t>・軽症者等及び新型コロナウイルス感染症を発症したと</a:t>
            </a:r>
            <a:r>
              <a:rPr kumimoji="1" lang="ja-JP" altLang="en-US" sz="800" dirty="0" smtClean="0">
                <a:latin typeface="ＭＳ Ｐゴシック" panose="020B0600070205080204" pitchFamily="50" charset="-128"/>
                <a:ea typeface="ＭＳ Ｐゴシック" panose="020B0600070205080204" pitchFamily="50" charset="-128"/>
              </a:rPr>
              <a:t>疑われる人の</a:t>
            </a:r>
            <a:r>
              <a:rPr kumimoji="1" lang="ja-JP" altLang="en-US" sz="800" dirty="0">
                <a:latin typeface="ＭＳ Ｐゴシック" panose="020B0600070205080204" pitchFamily="50" charset="-128"/>
                <a:ea typeface="ＭＳ Ｐゴシック" panose="020B0600070205080204" pitchFamily="50" charset="-128"/>
              </a:rPr>
              <a:t>対応については、防災担当部局と保健福祉部局等が十分に連携の上で、適切な対応を事前に検討する。</a:t>
            </a:r>
            <a:endParaRPr kumimoji="1" lang="en-US" altLang="ja-JP" sz="800" dirty="0">
              <a:latin typeface="ＭＳ Ｐゴシック" panose="020B0600070205080204" pitchFamily="50" charset="-128"/>
              <a:ea typeface="ＭＳ Ｐゴシック" panose="020B0600070205080204" pitchFamily="50" charset="-128"/>
            </a:endParaRPr>
          </a:p>
          <a:p>
            <a:pPr lvl="0"/>
            <a:endParaRPr kumimoji="1" lang="en-US" altLang="ja-JP" sz="800" dirty="0">
              <a:latin typeface="ＭＳ Ｐゴシック" panose="020B0600070205080204" pitchFamily="50" charset="-128"/>
              <a:ea typeface="ＭＳ Ｐゴシック" panose="020B0600070205080204" pitchFamily="50" charset="-128"/>
            </a:endParaRPr>
          </a:p>
          <a:p>
            <a:r>
              <a:rPr kumimoji="1" lang="ja-JP" altLang="en-US" sz="800" dirty="0" smtClean="0">
                <a:latin typeface="ＭＳ Ｐゴシック" panose="020B0600070205080204" pitchFamily="50" charset="-128"/>
                <a:ea typeface="ＭＳ Ｐゴシック" panose="020B0600070205080204" pitchFamily="50" charset="-128"/>
              </a:rPr>
              <a:t>・</a:t>
            </a:r>
            <a:r>
              <a:rPr kumimoji="1" lang="ja-JP" altLang="en-US" sz="800" dirty="0">
                <a:latin typeface="ＭＳ Ｐゴシック" panose="020B0600070205080204" pitchFamily="50" charset="-128"/>
                <a:ea typeface="ＭＳ Ｐゴシック" panose="020B0600070205080204" pitchFamily="50" charset="-128"/>
              </a:rPr>
              <a:t>軽症者等が一時的に避難所に滞在する場合、</a:t>
            </a:r>
            <a:endParaRPr kumimoji="1" lang="en-US" altLang="ja-JP" sz="800" dirty="0">
              <a:latin typeface="ＭＳ Ｐゴシック" panose="020B0600070205080204" pitchFamily="50" charset="-128"/>
              <a:ea typeface="ＭＳ Ｐゴシック" panose="020B0600070205080204" pitchFamily="50" charset="-128"/>
            </a:endParaRPr>
          </a:p>
          <a:p>
            <a:r>
              <a:rPr kumimoji="1" lang="ja-JP" altLang="en-US" sz="800" dirty="0">
                <a:latin typeface="ＭＳ Ｐゴシック" panose="020B0600070205080204" pitchFamily="50" charset="-128"/>
                <a:ea typeface="ＭＳ Ｐゴシック" panose="020B0600070205080204" pitchFamily="50" charset="-128"/>
              </a:rPr>
              <a:t>－敷地内の別の建物</a:t>
            </a:r>
            <a:endParaRPr kumimoji="1" lang="en-US" altLang="ja-JP" sz="800" dirty="0">
              <a:latin typeface="ＭＳ Ｐゴシック" panose="020B0600070205080204" pitchFamily="50" charset="-128"/>
              <a:ea typeface="ＭＳ Ｐゴシック" panose="020B0600070205080204" pitchFamily="50" charset="-128"/>
            </a:endParaRPr>
          </a:p>
          <a:p>
            <a:r>
              <a:rPr kumimoji="1" lang="ja-JP" altLang="en-US" sz="800" dirty="0">
                <a:latin typeface="ＭＳ Ｐゴシック" panose="020B0600070205080204" pitchFamily="50" charset="-128"/>
                <a:ea typeface="ＭＳ Ｐゴシック" panose="020B0600070205080204" pitchFamily="50" charset="-128"/>
              </a:rPr>
              <a:t>　 とする。</a:t>
            </a:r>
            <a:endParaRPr kumimoji="1" lang="en-US" altLang="ja-JP" sz="800" dirty="0">
              <a:latin typeface="ＭＳ Ｐゴシック" panose="020B0600070205080204" pitchFamily="50" charset="-128"/>
              <a:ea typeface="ＭＳ Ｐゴシック" panose="020B0600070205080204" pitchFamily="50" charset="-128"/>
            </a:endParaRPr>
          </a:p>
          <a:p>
            <a:r>
              <a:rPr kumimoji="1" lang="ja-JP" altLang="en-US" sz="800" dirty="0">
                <a:latin typeface="ＭＳ Ｐゴシック" panose="020B0600070205080204" pitchFamily="50" charset="-128"/>
                <a:ea typeface="ＭＳ Ｐゴシック" panose="020B0600070205080204" pitchFamily="50" charset="-128"/>
              </a:rPr>
              <a:t>－同一建物の場合は、</a:t>
            </a:r>
            <a:endParaRPr kumimoji="1" lang="en-US" altLang="ja-JP" sz="800" dirty="0">
              <a:latin typeface="ＭＳ Ｐゴシック" panose="020B0600070205080204" pitchFamily="50" charset="-128"/>
              <a:ea typeface="ＭＳ Ｐゴシック" panose="020B0600070205080204" pitchFamily="50" charset="-128"/>
            </a:endParaRPr>
          </a:p>
          <a:p>
            <a:r>
              <a:rPr kumimoji="1" lang="en-US" altLang="ja-JP" sz="800" dirty="0">
                <a:latin typeface="ＭＳ Ｐゴシック" panose="020B0600070205080204" pitchFamily="50" charset="-128"/>
                <a:ea typeface="ＭＳ Ｐゴシック" panose="020B0600070205080204" pitchFamily="50" charset="-128"/>
              </a:rPr>
              <a:t>   </a:t>
            </a:r>
            <a:r>
              <a:rPr kumimoji="1" lang="ja-JP" altLang="en-US" sz="800" dirty="0">
                <a:latin typeface="ＭＳ Ｐゴシック" panose="020B0600070205080204" pitchFamily="50" charset="-128"/>
                <a:ea typeface="ＭＳ Ｐゴシック" panose="020B0600070205080204" pitchFamily="50" charset="-128"/>
              </a:rPr>
              <a:t>動線を分け、 専用   </a:t>
            </a:r>
            <a:endParaRPr kumimoji="1" lang="en-US" altLang="ja-JP" sz="800" dirty="0">
              <a:latin typeface="ＭＳ Ｐゴシック" panose="020B0600070205080204" pitchFamily="50" charset="-128"/>
              <a:ea typeface="ＭＳ Ｐゴシック" panose="020B0600070205080204" pitchFamily="50" charset="-128"/>
            </a:endParaRPr>
          </a:p>
          <a:p>
            <a:r>
              <a:rPr kumimoji="1" lang="en-US" altLang="ja-JP" sz="800" dirty="0">
                <a:latin typeface="ＭＳ Ｐゴシック" panose="020B0600070205080204" pitchFamily="50" charset="-128"/>
                <a:ea typeface="ＭＳ Ｐゴシック" panose="020B0600070205080204" pitchFamily="50" charset="-128"/>
              </a:rPr>
              <a:t>   </a:t>
            </a:r>
            <a:r>
              <a:rPr kumimoji="1" lang="ja-JP" altLang="en-US" sz="800" dirty="0">
                <a:latin typeface="ＭＳ Ｐゴシック" panose="020B0600070205080204" pitchFamily="50" charset="-128"/>
                <a:ea typeface="ＭＳ Ｐゴシック" panose="020B0600070205080204" pitchFamily="50" charset="-128"/>
              </a:rPr>
              <a:t>階段とスペース、</a:t>
            </a:r>
            <a:endParaRPr kumimoji="1" lang="en-US" altLang="ja-JP" sz="800" dirty="0">
              <a:latin typeface="ＭＳ Ｐゴシック" panose="020B0600070205080204" pitchFamily="50" charset="-128"/>
              <a:ea typeface="ＭＳ Ｐゴシック" panose="020B0600070205080204" pitchFamily="50" charset="-128"/>
            </a:endParaRPr>
          </a:p>
          <a:p>
            <a:r>
              <a:rPr kumimoji="1" lang="ja-JP" altLang="en-US" sz="800" dirty="0">
                <a:latin typeface="ＭＳ Ｐゴシック" panose="020B0600070205080204" pitchFamily="50" charset="-128"/>
                <a:ea typeface="ＭＳ Ｐゴシック" panose="020B0600070205080204" pitchFamily="50" charset="-128"/>
              </a:rPr>
              <a:t>　専用のトイレ、専用</a:t>
            </a:r>
            <a:endParaRPr kumimoji="1" lang="en-US" altLang="ja-JP" sz="800" dirty="0">
              <a:latin typeface="ＭＳ Ｐゴシック" panose="020B0600070205080204" pitchFamily="50" charset="-128"/>
              <a:ea typeface="ＭＳ Ｐゴシック" panose="020B0600070205080204" pitchFamily="50" charset="-128"/>
            </a:endParaRPr>
          </a:p>
          <a:p>
            <a:r>
              <a:rPr kumimoji="1" lang="ja-JP" altLang="en-US" sz="800" dirty="0">
                <a:latin typeface="ＭＳ Ｐゴシック" panose="020B0600070205080204" pitchFamily="50" charset="-128"/>
                <a:ea typeface="ＭＳ Ｐゴシック" panose="020B0600070205080204" pitchFamily="50" charset="-128"/>
              </a:rPr>
              <a:t>　風呂等が</a:t>
            </a:r>
            <a:r>
              <a:rPr kumimoji="1" lang="ja-JP" altLang="en-US" sz="800" dirty="0" smtClean="0">
                <a:latin typeface="ＭＳ Ｐゴシック" panose="020B0600070205080204" pitchFamily="50" charset="-128"/>
                <a:ea typeface="ＭＳ Ｐゴシック" panose="020B0600070205080204" pitchFamily="50" charset="-128"/>
              </a:rPr>
              <a:t>必要</a:t>
            </a:r>
            <a:endParaRPr kumimoji="1" lang="en-US" altLang="ja-JP" sz="800" dirty="0" smtClean="0">
              <a:latin typeface="ＭＳ Ｐゴシック" panose="020B0600070205080204" pitchFamily="50" charset="-128"/>
              <a:ea typeface="ＭＳ Ｐゴシック" panose="020B0600070205080204" pitchFamily="50" charset="-128"/>
            </a:endParaRPr>
          </a:p>
          <a:p>
            <a:endParaRPr kumimoji="1" lang="en-US" altLang="ja-JP" sz="800" dirty="0">
              <a:latin typeface="ＭＳ Ｐゴシック" panose="020B0600070205080204" pitchFamily="50" charset="-128"/>
              <a:ea typeface="ＭＳ Ｐゴシック" panose="020B0600070205080204" pitchFamily="50" charset="-128"/>
            </a:endParaRPr>
          </a:p>
          <a:p>
            <a:r>
              <a:rPr kumimoji="1" lang="en-US" altLang="ja-JP" sz="800" dirty="0">
                <a:latin typeface="ＭＳ Ｐゴシック" panose="020B0600070205080204" pitchFamily="50" charset="-128"/>
                <a:ea typeface="ＭＳ Ｐゴシック" panose="020B0600070205080204" pitchFamily="50" charset="-128"/>
              </a:rPr>
              <a:t>※</a:t>
            </a:r>
            <a:r>
              <a:rPr kumimoji="1" lang="ja-JP" altLang="en-US" sz="800" dirty="0">
                <a:latin typeface="ＭＳ Ｐゴシック" panose="020B0600070205080204" pitchFamily="50" charset="-128"/>
                <a:ea typeface="ＭＳ Ｐゴシック" panose="020B0600070205080204" pitchFamily="50" charset="-128"/>
              </a:rPr>
              <a:t>軽症者等であっても原則として一般の避難所に滞在することは適当でないことに留意する</a:t>
            </a:r>
            <a:r>
              <a:rPr kumimoji="1" lang="ja-JP" altLang="en-US" sz="800" dirty="0" smtClean="0">
                <a:latin typeface="ＭＳ Ｐゴシック" panose="020B0600070205080204" pitchFamily="50" charset="-128"/>
                <a:ea typeface="ＭＳ Ｐゴシック" panose="020B0600070205080204" pitchFamily="50" charset="-128"/>
              </a:rPr>
              <a:t>。</a:t>
            </a:r>
            <a:endParaRPr kumimoji="1" lang="en-US" altLang="ja-JP" sz="800" dirty="0">
              <a:latin typeface="ＭＳ Ｐゴシック" panose="020B0600070205080204" pitchFamily="50" charset="-128"/>
              <a:ea typeface="ＭＳ Ｐゴシック" panose="020B0600070205080204" pitchFamily="50" charset="-128"/>
            </a:endParaRPr>
          </a:p>
        </p:txBody>
      </p:sp>
      <p:sp>
        <p:nvSpPr>
          <p:cNvPr id="329" name="正方形/長方形 328"/>
          <p:cNvSpPr/>
          <p:nvPr/>
        </p:nvSpPr>
        <p:spPr>
          <a:xfrm>
            <a:off x="23710" y="2690670"/>
            <a:ext cx="1144180" cy="391969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t>ｚ　　　　　　</a:t>
            </a:r>
            <a:endParaRPr kumimoji="1" lang="ja-JP" altLang="en-US" sz="800" dirty="0"/>
          </a:p>
        </p:txBody>
      </p:sp>
      <p:sp>
        <p:nvSpPr>
          <p:cNvPr id="344" name="テキスト ボックス 343"/>
          <p:cNvSpPr txBox="1"/>
          <p:nvPr/>
        </p:nvSpPr>
        <p:spPr>
          <a:xfrm>
            <a:off x="1415794" y="4366313"/>
            <a:ext cx="982413" cy="246221"/>
          </a:xfrm>
          <a:prstGeom prst="rect">
            <a:avLst/>
          </a:prstGeom>
          <a:noFill/>
        </p:spPr>
        <p:txBody>
          <a:bodyPr wrap="square" rtlCol="0">
            <a:spAutoFit/>
          </a:bodyPr>
          <a:lstStyle/>
          <a:p>
            <a:r>
              <a:rPr kumimoji="1" lang="ja-JP" altLang="en-US" sz="1000" b="1" dirty="0" smtClean="0">
                <a:latin typeface="ＭＳ Ｐゴシック" panose="020B0600070205080204" pitchFamily="50" charset="-128"/>
                <a:ea typeface="ＭＳ Ｐゴシック" panose="020B0600070205080204" pitchFamily="50" charset="-128"/>
              </a:rPr>
              <a:t>専用トイレ</a:t>
            </a:r>
            <a:endParaRPr kumimoji="1" lang="ja-JP" altLang="en-US" sz="1000" b="1" dirty="0">
              <a:latin typeface="ＭＳ Ｐゴシック" panose="020B0600070205080204" pitchFamily="50" charset="-128"/>
              <a:ea typeface="ＭＳ Ｐゴシック" panose="020B0600070205080204" pitchFamily="50" charset="-128"/>
            </a:endParaRPr>
          </a:p>
        </p:txBody>
      </p:sp>
      <p:sp>
        <p:nvSpPr>
          <p:cNvPr id="346" name="テキスト ボックス 345"/>
          <p:cNvSpPr txBox="1"/>
          <p:nvPr/>
        </p:nvSpPr>
        <p:spPr>
          <a:xfrm>
            <a:off x="1363482" y="4920128"/>
            <a:ext cx="868681"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・高齢者</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347" name="テキスト ボックス 346"/>
          <p:cNvSpPr txBox="1"/>
          <p:nvPr/>
        </p:nvSpPr>
        <p:spPr>
          <a:xfrm>
            <a:off x="1854422" y="4912118"/>
            <a:ext cx="868681"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a:t>
            </a:r>
            <a:r>
              <a:rPr kumimoji="1" lang="ja-JP" altLang="en-US" sz="900" dirty="0" err="1" smtClean="0">
                <a:latin typeface="ＭＳ Ｐゴシック" panose="020B0600070205080204" pitchFamily="50" charset="-128"/>
                <a:ea typeface="ＭＳ Ｐゴシック" panose="020B0600070205080204" pitchFamily="50" charset="-128"/>
              </a:rPr>
              <a:t>障がい</a:t>
            </a:r>
            <a:r>
              <a:rPr kumimoji="1" lang="ja-JP" altLang="en-US" sz="900" dirty="0" smtClean="0">
                <a:latin typeface="ＭＳ Ｐゴシック" panose="020B0600070205080204" pitchFamily="50" charset="-128"/>
                <a:ea typeface="ＭＳ Ｐゴシック" panose="020B0600070205080204" pitchFamily="50" charset="-128"/>
              </a:rPr>
              <a:t>者</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348" name="テキスト ボックス 347"/>
          <p:cNvSpPr txBox="1"/>
          <p:nvPr/>
        </p:nvSpPr>
        <p:spPr>
          <a:xfrm>
            <a:off x="1364331" y="5040502"/>
            <a:ext cx="1251949"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・基礎疾患を有する者</a:t>
            </a:r>
            <a:endParaRPr kumimoji="1" lang="ja-JP" altLang="en-US" sz="900" dirty="0">
              <a:latin typeface="ＭＳ Ｐゴシック" panose="020B0600070205080204" pitchFamily="50" charset="-128"/>
              <a:ea typeface="ＭＳ Ｐゴシック" panose="020B0600070205080204" pitchFamily="50" charset="-128"/>
            </a:endParaRPr>
          </a:p>
        </p:txBody>
      </p:sp>
      <p:grpSp>
        <p:nvGrpSpPr>
          <p:cNvPr id="305" name="グループ化 304"/>
          <p:cNvGrpSpPr/>
          <p:nvPr/>
        </p:nvGrpSpPr>
        <p:grpSpPr>
          <a:xfrm>
            <a:off x="2306214" y="3273378"/>
            <a:ext cx="188064" cy="255519"/>
            <a:chOff x="6494642" y="1113561"/>
            <a:chExt cx="513474" cy="768235"/>
          </a:xfrm>
        </p:grpSpPr>
        <p:sp>
          <p:nvSpPr>
            <p:cNvPr id="324" name="正方形/長方形 323"/>
            <p:cNvSpPr/>
            <p:nvPr/>
          </p:nvSpPr>
          <p:spPr>
            <a:xfrm>
              <a:off x="6511422" y="1136382"/>
              <a:ext cx="146070" cy="45719"/>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nvGrpSpPr>
            <p:cNvPr id="349" name="グループ化 348"/>
            <p:cNvGrpSpPr/>
            <p:nvPr/>
          </p:nvGrpSpPr>
          <p:grpSpPr>
            <a:xfrm>
              <a:off x="6494642" y="1113561"/>
              <a:ext cx="513474" cy="768235"/>
              <a:chOff x="6404437" y="886656"/>
              <a:chExt cx="513474" cy="768235"/>
            </a:xfrm>
          </p:grpSpPr>
          <p:sp>
            <p:nvSpPr>
              <p:cNvPr id="350" name="フリーフォーム 349"/>
              <p:cNvSpPr/>
              <p:nvPr/>
            </p:nvSpPr>
            <p:spPr>
              <a:xfrm>
                <a:off x="6404437" y="1141014"/>
                <a:ext cx="513474" cy="513877"/>
              </a:xfrm>
              <a:custGeom>
                <a:avLst/>
                <a:gdLst>
                  <a:gd name="connsiteX0" fmla="*/ 166255 w 498764"/>
                  <a:gd name="connsiteY0" fmla="*/ 0 h 521434"/>
                  <a:gd name="connsiteX1" fmla="*/ 0 w 498764"/>
                  <a:gd name="connsiteY1" fmla="*/ 340066 h 521434"/>
                  <a:gd name="connsiteX2" fmla="*/ 22671 w 498764"/>
                  <a:gd name="connsiteY2" fmla="*/ 513877 h 521434"/>
                  <a:gd name="connsiteX3" fmla="*/ 483650 w 498764"/>
                  <a:gd name="connsiteY3" fmla="*/ 521434 h 521434"/>
                  <a:gd name="connsiteX4" fmla="*/ 498764 w 498764"/>
                  <a:gd name="connsiteY4" fmla="*/ 377851 h 521434"/>
                  <a:gd name="connsiteX5" fmla="*/ 347623 w 498764"/>
                  <a:gd name="connsiteY5" fmla="*/ 7557 h 521434"/>
                  <a:gd name="connsiteX6" fmla="*/ 166255 w 498764"/>
                  <a:gd name="connsiteY6" fmla="*/ 0 h 521434"/>
                  <a:gd name="connsiteX0" fmla="*/ 194234 w 526743"/>
                  <a:gd name="connsiteY0" fmla="*/ 0 h 521434"/>
                  <a:gd name="connsiteX1" fmla="*/ 27979 w 526743"/>
                  <a:gd name="connsiteY1" fmla="*/ 340066 h 521434"/>
                  <a:gd name="connsiteX2" fmla="*/ 50650 w 526743"/>
                  <a:gd name="connsiteY2" fmla="*/ 513877 h 521434"/>
                  <a:gd name="connsiteX3" fmla="*/ 511629 w 526743"/>
                  <a:gd name="connsiteY3" fmla="*/ 521434 h 521434"/>
                  <a:gd name="connsiteX4" fmla="*/ 526743 w 526743"/>
                  <a:gd name="connsiteY4" fmla="*/ 377851 h 521434"/>
                  <a:gd name="connsiteX5" fmla="*/ 375602 w 526743"/>
                  <a:gd name="connsiteY5" fmla="*/ 7557 h 521434"/>
                  <a:gd name="connsiteX6" fmla="*/ 194234 w 526743"/>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77851 h 521434"/>
                  <a:gd name="connsiteX5" fmla="*/ 375602 w 558052"/>
                  <a:gd name="connsiteY5" fmla="*/ 7557 h 521434"/>
                  <a:gd name="connsiteX6" fmla="*/ 194234 w 558052"/>
                  <a:gd name="connsiteY6" fmla="*/ 0 h 521434"/>
                  <a:gd name="connsiteX0" fmla="*/ 194234 w 551290"/>
                  <a:gd name="connsiteY0" fmla="*/ 0 h 521434"/>
                  <a:gd name="connsiteX1" fmla="*/ 27979 w 551290"/>
                  <a:gd name="connsiteY1" fmla="*/ 340066 h 521434"/>
                  <a:gd name="connsiteX2" fmla="*/ 50650 w 551290"/>
                  <a:gd name="connsiteY2" fmla="*/ 513877 h 521434"/>
                  <a:gd name="connsiteX3" fmla="*/ 511629 w 551290"/>
                  <a:gd name="connsiteY3" fmla="*/ 521434 h 521434"/>
                  <a:gd name="connsiteX4" fmla="*/ 526743 w 551290"/>
                  <a:gd name="connsiteY4" fmla="*/ 377851 h 521434"/>
                  <a:gd name="connsiteX5" fmla="*/ 375602 w 551290"/>
                  <a:gd name="connsiteY5" fmla="*/ 7557 h 521434"/>
                  <a:gd name="connsiteX6" fmla="*/ 194234 w 551290"/>
                  <a:gd name="connsiteY6" fmla="*/ 0 h 521434"/>
                  <a:gd name="connsiteX0" fmla="*/ 194234 w 551290"/>
                  <a:gd name="connsiteY0" fmla="*/ 0 h 521434"/>
                  <a:gd name="connsiteX1" fmla="*/ 27979 w 551290"/>
                  <a:gd name="connsiteY1" fmla="*/ 340066 h 521434"/>
                  <a:gd name="connsiteX2" fmla="*/ 50650 w 551290"/>
                  <a:gd name="connsiteY2" fmla="*/ 513877 h 521434"/>
                  <a:gd name="connsiteX3" fmla="*/ 511629 w 551290"/>
                  <a:gd name="connsiteY3" fmla="*/ 521434 h 521434"/>
                  <a:gd name="connsiteX4" fmla="*/ 526743 w 551290"/>
                  <a:gd name="connsiteY4" fmla="*/ 377851 h 521434"/>
                  <a:gd name="connsiteX5" fmla="*/ 375602 w 551290"/>
                  <a:gd name="connsiteY5" fmla="*/ 7557 h 521434"/>
                  <a:gd name="connsiteX6" fmla="*/ 194234 w 551290"/>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77851 h 521434"/>
                  <a:gd name="connsiteX5" fmla="*/ 375602 w 558052"/>
                  <a:gd name="connsiteY5" fmla="*/ 7557 h 521434"/>
                  <a:gd name="connsiteX6" fmla="*/ 194234 w 558052"/>
                  <a:gd name="connsiteY6" fmla="*/ 0 h 521434"/>
                  <a:gd name="connsiteX0" fmla="*/ 194234 w 555118"/>
                  <a:gd name="connsiteY0" fmla="*/ 0 h 521434"/>
                  <a:gd name="connsiteX1" fmla="*/ 27979 w 555118"/>
                  <a:gd name="connsiteY1" fmla="*/ 340066 h 521434"/>
                  <a:gd name="connsiteX2" fmla="*/ 50650 w 555118"/>
                  <a:gd name="connsiteY2" fmla="*/ 513877 h 521434"/>
                  <a:gd name="connsiteX3" fmla="*/ 511629 w 555118"/>
                  <a:gd name="connsiteY3" fmla="*/ 521434 h 521434"/>
                  <a:gd name="connsiteX4" fmla="*/ 519186 w 555118"/>
                  <a:gd name="connsiteY4" fmla="*/ 347623 h 521434"/>
                  <a:gd name="connsiteX5" fmla="*/ 375602 w 555118"/>
                  <a:gd name="connsiteY5" fmla="*/ 7557 h 521434"/>
                  <a:gd name="connsiteX6" fmla="*/ 194234 w 555118"/>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32509 h 521434"/>
                  <a:gd name="connsiteX5" fmla="*/ 375602 w 558052"/>
                  <a:gd name="connsiteY5" fmla="*/ 7557 h 521434"/>
                  <a:gd name="connsiteX6" fmla="*/ 194234 w 558052"/>
                  <a:gd name="connsiteY6" fmla="*/ 0 h 521434"/>
                  <a:gd name="connsiteX0" fmla="*/ 194234 w 548943"/>
                  <a:gd name="connsiteY0" fmla="*/ 0 h 521434"/>
                  <a:gd name="connsiteX1" fmla="*/ 27979 w 548943"/>
                  <a:gd name="connsiteY1" fmla="*/ 340066 h 521434"/>
                  <a:gd name="connsiteX2" fmla="*/ 50650 w 548943"/>
                  <a:gd name="connsiteY2" fmla="*/ 513877 h 521434"/>
                  <a:gd name="connsiteX3" fmla="*/ 496515 w 548943"/>
                  <a:gd name="connsiteY3" fmla="*/ 521434 h 521434"/>
                  <a:gd name="connsiteX4" fmla="*/ 526743 w 548943"/>
                  <a:gd name="connsiteY4" fmla="*/ 332509 h 521434"/>
                  <a:gd name="connsiteX5" fmla="*/ 375602 w 548943"/>
                  <a:gd name="connsiteY5" fmla="*/ 7557 h 521434"/>
                  <a:gd name="connsiteX6" fmla="*/ 194234 w 548943"/>
                  <a:gd name="connsiteY6" fmla="*/ 0 h 521434"/>
                  <a:gd name="connsiteX0" fmla="*/ 170672 w 525381"/>
                  <a:gd name="connsiteY0" fmla="*/ 0 h 521434"/>
                  <a:gd name="connsiteX1" fmla="*/ 4417 w 525381"/>
                  <a:gd name="connsiteY1" fmla="*/ 340066 h 521434"/>
                  <a:gd name="connsiteX2" fmla="*/ 87544 w 525381"/>
                  <a:gd name="connsiteY2" fmla="*/ 513877 h 521434"/>
                  <a:gd name="connsiteX3" fmla="*/ 472953 w 525381"/>
                  <a:gd name="connsiteY3" fmla="*/ 521434 h 521434"/>
                  <a:gd name="connsiteX4" fmla="*/ 503181 w 525381"/>
                  <a:gd name="connsiteY4" fmla="*/ 332509 h 521434"/>
                  <a:gd name="connsiteX5" fmla="*/ 352040 w 525381"/>
                  <a:gd name="connsiteY5" fmla="*/ 7557 h 521434"/>
                  <a:gd name="connsiteX6" fmla="*/ 170672 w 525381"/>
                  <a:gd name="connsiteY6" fmla="*/ 0 h 521434"/>
                  <a:gd name="connsiteX0" fmla="*/ 170672 w 511861"/>
                  <a:gd name="connsiteY0" fmla="*/ 0 h 528991"/>
                  <a:gd name="connsiteX1" fmla="*/ 4417 w 511861"/>
                  <a:gd name="connsiteY1" fmla="*/ 340066 h 528991"/>
                  <a:gd name="connsiteX2" fmla="*/ 87544 w 511861"/>
                  <a:gd name="connsiteY2" fmla="*/ 513877 h 528991"/>
                  <a:gd name="connsiteX3" fmla="*/ 442724 w 511861"/>
                  <a:gd name="connsiteY3" fmla="*/ 528991 h 528991"/>
                  <a:gd name="connsiteX4" fmla="*/ 503181 w 511861"/>
                  <a:gd name="connsiteY4" fmla="*/ 332509 h 528991"/>
                  <a:gd name="connsiteX5" fmla="*/ 352040 w 511861"/>
                  <a:gd name="connsiteY5" fmla="*/ 7557 h 528991"/>
                  <a:gd name="connsiteX6" fmla="*/ 170672 w 511861"/>
                  <a:gd name="connsiteY6" fmla="*/ 0 h 528991"/>
                  <a:gd name="connsiteX0" fmla="*/ 170672 w 511861"/>
                  <a:gd name="connsiteY0" fmla="*/ 0 h 513877"/>
                  <a:gd name="connsiteX1" fmla="*/ 4417 w 511861"/>
                  <a:gd name="connsiteY1" fmla="*/ 340066 h 513877"/>
                  <a:gd name="connsiteX2" fmla="*/ 87544 w 511861"/>
                  <a:gd name="connsiteY2" fmla="*/ 513877 h 513877"/>
                  <a:gd name="connsiteX3" fmla="*/ 442724 w 511861"/>
                  <a:gd name="connsiteY3" fmla="*/ 513876 h 513877"/>
                  <a:gd name="connsiteX4" fmla="*/ 503181 w 511861"/>
                  <a:gd name="connsiteY4" fmla="*/ 332509 h 513877"/>
                  <a:gd name="connsiteX5" fmla="*/ 352040 w 511861"/>
                  <a:gd name="connsiteY5" fmla="*/ 7557 h 513877"/>
                  <a:gd name="connsiteX6" fmla="*/ 170672 w 511861"/>
                  <a:gd name="connsiteY6" fmla="*/ 0 h 513877"/>
                  <a:gd name="connsiteX0" fmla="*/ 170672 w 506450"/>
                  <a:gd name="connsiteY0" fmla="*/ 0 h 513877"/>
                  <a:gd name="connsiteX1" fmla="*/ 4417 w 506450"/>
                  <a:gd name="connsiteY1" fmla="*/ 340066 h 513877"/>
                  <a:gd name="connsiteX2" fmla="*/ 87544 w 506450"/>
                  <a:gd name="connsiteY2" fmla="*/ 513877 h 513877"/>
                  <a:gd name="connsiteX3" fmla="*/ 442724 w 506450"/>
                  <a:gd name="connsiteY3" fmla="*/ 513876 h 513877"/>
                  <a:gd name="connsiteX4" fmla="*/ 495624 w 506450"/>
                  <a:gd name="connsiteY4" fmla="*/ 309838 h 513877"/>
                  <a:gd name="connsiteX5" fmla="*/ 352040 w 506450"/>
                  <a:gd name="connsiteY5" fmla="*/ 7557 h 513877"/>
                  <a:gd name="connsiteX6" fmla="*/ 170672 w 506450"/>
                  <a:gd name="connsiteY6" fmla="*/ 0 h 513877"/>
                  <a:gd name="connsiteX0" fmla="*/ 170672 w 506450"/>
                  <a:gd name="connsiteY0" fmla="*/ 0 h 513877"/>
                  <a:gd name="connsiteX1" fmla="*/ 4417 w 506450"/>
                  <a:gd name="connsiteY1" fmla="*/ 340066 h 513877"/>
                  <a:gd name="connsiteX2" fmla="*/ 87544 w 506450"/>
                  <a:gd name="connsiteY2" fmla="*/ 513877 h 513877"/>
                  <a:gd name="connsiteX3" fmla="*/ 442724 w 506450"/>
                  <a:gd name="connsiteY3" fmla="*/ 513876 h 513877"/>
                  <a:gd name="connsiteX4" fmla="*/ 495624 w 506450"/>
                  <a:gd name="connsiteY4" fmla="*/ 332509 h 513877"/>
                  <a:gd name="connsiteX5" fmla="*/ 352040 w 506450"/>
                  <a:gd name="connsiteY5" fmla="*/ 7557 h 513877"/>
                  <a:gd name="connsiteX6" fmla="*/ 170672 w 506450"/>
                  <a:gd name="connsiteY6" fmla="*/ 0 h 513877"/>
                  <a:gd name="connsiteX0" fmla="*/ 170672 w 517746"/>
                  <a:gd name="connsiteY0" fmla="*/ 0 h 513877"/>
                  <a:gd name="connsiteX1" fmla="*/ 4417 w 517746"/>
                  <a:gd name="connsiteY1" fmla="*/ 340066 h 513877"/>
                  <a:gd name="connsiteX2" fmla="*/ 87544 w 517746"/>
                  <a:gd name="connsiteY2" fmla="*/ 513877 h 513877"/>
                  <a:gd name="connsiteX3" fmla="*/ 442724 w 517746"/>
                  <a:gd name="connsiteY3" fmla="*/ 513876 h 513877"/>
                  <a:gd name="connsiteX4" fmla="*/ 510738 w 517746"/>
                  <a:gd name="connsiteY4" fmla="*/ 332509 h 513877"/>
                  <a:gd name="connsiteX5" fmla="*/ 352040 w 517746"/>
                  <a:gd name="connsiteY5" fmla="*/ 7557 h 513877"/>
                  <a:gd name="connsiteX6" fmla="*/ 170672 w 517746"/>
                  <a:gd name="connsiteY6" fmla="*/ 0 h 513877"/>
                  <a:gd name="connsiteX0" fmla="*/ 170672 w 513474"/>
                  <a:gd name="connsiteY0" fmla="*/ 0 h 513877"/>
                  <a:gd name="connsiteX1" fmla="*/ 4417 w 513474"/>
                  <a:gd name="connsiteY1" fmla="*/ 340066 h 513877"/>
                  <a:gd name="connsiteX2" fmla="*/ 87544 w 513474"/>
                  <a:gd name="connsiteY2" fmla="*/ 513877 h 513877"/>
                  <a:gd name="connsiteX3" fmla="*/ 420053 w 513474"/>
                  <a:gd name="connsiteY3" fmla="*/ 513876 h 513877"/>
                  <a:gd name="connsiteX4" fmla="*/ 510738 w 513474"/>
                  <a:gd name="connsiteY4" fmla="*/ 332509 h 513877"/>
                  <a:gd name="connsiteX5" fmla="*/ 352040 w 513474"/>
                  <a:gd name="connsiteY5" fmla="*/ 7557 h 513877"/>
                  <a:gd name="connsiteX6" fmla="*/ 170672 w 513474"/>
                  <a:gd name="connsiteY6" fmla="*/ 0 h 513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3474" h="513877">
                    <a:moveTo>
                      <a:pt x="170672" y="0"/>
                    </a:moveTo>
                    <a:cubicBezTo>
                      <a:pt x="112735" y="55418"/>
                      <a:pt x="18272" y="254420"/>
                      <a:pt x="4417" y="340066"/>
                    </a:cubicBezTo>
                    <a:cubicBezTo>
                      <a:pt x="-9438" y="425712"/>
                      <a:pt x="6936" y="483649"/>
                      <a:pt x="87544" y="513877"/>
                    </a:cubicBezTo>
                    <a:lnTo>
                      <a:pt x="420053" y="513876"/>
                    </a:lnTo>
                    <a:cubicBezTo>
                      <a:pt x="499402" y="491205"/>
                      <a:pt x="522073" y="416895"/>
                      <a:pt x="510738" y="332509"/>
                    </a:cubicBezTo>
                    <a:cubicBezTo>
                      <a:pt x="499403" y="248123"/>
                      <a:pt x="407458" y="70532"/>
                      <a:pt x="352040" y="7557"/>
                    </a:cubicBezTo>
                    <a:lnTo>
                      <a:pt x="170672" y="0"/>
                    </a:ln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51" name="台形 350"/>
              <p:cNvSpPr/>
              <p:nvPr/>
            </p:nvSpPr>
            <p:spPr>
              <a:xfrm>
                <a:off x="6413660" y="1334347"/>
                <a:ext cx="501017" cy="199729"/>
              </a:xfrm>
              <a:prstGeom prst="trapezoid">
                <a:avLst/>
              </a:prstGeom>
              <a:solidFill>
                <a:srgbClr val="F5C6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52" name="正方形/長方形 351"/>
              <p:cNvSpPr/>
              <p:nvPr/>
            </p:nvSpPr>
            <p:spPr>
              <a:xfrm>
                <a:off x="6553473" y="1066505"/>
                <a:ext cx="200287" cy="84089"/>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53" name="正方形/長方形 352"/>
              <p:cNvSpPr/>
              <p:nvPr/>
            </p:nvSpPr>
            <p:spPr>
              <a:xfrm rot="17665996" flipV="1">
                <a:off x="6403476" y="930061"/>
                <a:ext cx="85110" cy="52704"/>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54" name="正方形/長方形 353"/>
              <p:cNvSpPr/>
              <p:nvPr/>
            </p:nvSpPr>
            <p:spPr>
              <a:xfrm>
                <a:off x="6631179" y="975978"/>
                <a:ext cx="45719" cy="85236"/>
              </a:xfrm>
              <a:prstGeom prst="rect">
                <a:avLst/>
              </a:prstGeom>
              <a:solidFill>
                <a:srgbClr val="F5C6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55" name="正方形/長方形 354"/>
              <p:cNvSpPr/>
              <p:nvPr/>
            </p:nvSpPr>
            <p:spPr>
              <a:xfrm>
                <a:off x="6545708" y="886656"/>
                <a:ext cx="200287" cy="84089"/>
              </a:xfrm>
              <a:prstGeom prst="rect">
                <a:avLst/>
              </a:prstGeom>
              <a:solidFill>
                <a:srgbClr val="F5C6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grpSp>
        <p:nvGrpSpPr>
          <p:cNvPr id="381" name="グループ化 380"/>
          <p:cNvGrpSpPr/>
          <p:nvPr/>
        </p:nvGrpSpPr>
        <p:grpSpPr>
          <a:xfrm>
            <a:off x="2324802" y="5945341"/>
            <a:ext cx="188064" cy="255519"/>
            <a:chOff x="6494642" y="1113561"/>
            <a:chExt cx="513474" cy="768235"/>
          </a:xfrm>
        </p:grpSpPr>
        <p:sp>
          <p:nvSpPr>
            <p:cNvPr id="382" name="正方形/長方形 381"/>
            <p:cNvSpPr/>
            <p:nvPr/>
          </p:nvSpPr>
          <p:spPr>
            <a:xfrm>
              <a:off x="6511422" y="1136382"/>
              <a:ext cx="146070" cy="45719"/>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nvGrpSpPr>
            <p:cNvPr id="383" name="グループ化 382"/>
            <p:cNvGrpSpPr/>
            <p:nvPr/>
          </p:nvGrpSpPr>
          <p:grpSpPr>
            <a:xfrm>
              <a:off x="6494642" y="1113561"/>
              <a:ext cx="513474" cy="768235"/>
              <a:chOff x="6404437" y="886656"/>
              <a:chExt cx="513474" cy="768235"/>
            </a:xfrm>
          </p:grpSpPr>
          <p:sp>
            <p:nvSpPr>
              <p:cNvPr id="384" name="フリーフォーム 383"/>
              <p:cNvSpPr/>
              <p:nvPr/>
            </p:nvSpPr>
            <p:spPr>
              <a:xfrm>
                <a:off x="6404437" y="1141014"/>
                <a:ext cx="513474" cy="513877"/>
              </a:xfrm>
              <a:custGeom>
                <a:avLst/>
                <a:gdLst>
                  <a:gd name="connsiteX0" fmla="*/ 166255 w 498764"/>
                  <a:gd name="connsiteY0" fmla="*/ 0 h 521434"/>
                  <a:gd name="connsiteX1" fmla="*/ 0 w 498764"/>
                  <a:gd name="connsiteY1" fmla="*/ 340066 h 521434"/>
                  <a:gd name="connsiteX2" fmla="*/ 22671 w 498764"/>
                  <a:gd name="connsiteY2" fmla="*/ 513877 h 521434"/>
                  <a:gd name="connsiteX3" fmla="*/ 483650 w 498764"/>
                  <a:gd name="connsiteY3" fmla="*/ 521434 h 521434"/>
                  <a:gd name="connsiteX4" fmla="*/ 498764 w 498764"/>
                  <a:gd name="connsiteY4" fmla="*/ 377851 h 521434"/>
                  <a:gd name="connsiteX5" fmla="*/ 347623 w 498764"/>
                  <a:gd name="connsiteY5" fmla="*/ 7557 h 521434"/>
                  <a:gd name="connsiteX6" fmla="*/ 166255 w 498764"/>
                  <a:gd name="connsiteY6" fmla="*/ 0 h 521434"/>
                  <a:gd name="connsiteX0" fmla="*/ 194234 w 526743"/>
                  <a:gd name="connsiteY0" fmla="*/ 0 h 521434"/>
                  <a:gd name="connsiteX1" fmla="*/ 27979 w 526743"/>
                  <a:gd name="connsiteY1" fmla="*/ 340066 h 521434"/>
                  <a:gd name="connsiteX2" fmla="*/ 50650 w 526743"/>
                  <a:gd name="connsiteY2" fmla="*/ 513877 h 521434"/>
                  <a:gd name="connsiteX3" fmla="*/ 511629 w 526743"/>
                  <a:gd name="connsiteY3" fmla="*/ 521434 h 521434"/>
                  <a:gd name="connsiteX4" fmla="*/ 526743 w 526743"/>
                  <a:gd name="connsiteY4" fmla="*/ 377851 h 521434"/>
                  <a:gd name="connsiteX5" fmla="*/ 375602 w 526743"/>
                  <a:gd name="connsiteY5" fmla="*/ 7557 h 521434"/>
                  <a:gd name="connsiteX6" fmla="*/ 194234 w 526743"/>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77851 h 521434"/>
                  <a:gd name="connsiteX5" fmla="*/ 375602 w 558052"/>
                  <a:gd name="connsiteY5" fmla="*/ 7557 h 521434"/>
                  <a:gd name="connsiteX6" fmla="*/ 194234 w 558052"/>
                  <a:gd name="connsiteY6" fmla="*/ 0 h 521434"/>
                  <a:gd name="connsiteX0" fmla="*/ 194234 w 551290"/>
                  <a:gd name="connsiteY0" fmla="*/ 0 h 521434"/>
                  <a:gd name="connsiteX1" fmla="*/ 27979 w 551290"/>
                  <a:gd name="connsiteY1" fmla="*/ 340066 h 521434"/>
                  <a:gd name="connsiteX2" fmla="*/ 50650 w 551290"/>
                  <a:gd name="connsiteY2" fmla="*/ 513877 h 521434"/>
                  <a:gd name="connsiteX3" fmla="*/ 511629 w 551290"/>
                  <a:gd name="connsiteY3" fmla="*/ 521434 h 521434"/>
                  <a:gd name="connsiteX4" fmla="*/ 526743 w 551290"/>
                  <a:gd name="connsiteY4" fmla="*/ 377851 h 521434"/>
                  <a:gd name="connsiteX5" fmla="*/ 375602 w 551290"/>
                  <a:gd name="connsiteY5" fmla="*/ 7557 h 521434"/>
                  <a:gd name="connsiteX6" fmla="*/ 194234 w 551290"/>
                  <a:gd name="connsiteY6" fmla="*/ 0 h 521434"/>
                  <a:gd name="connsiteX0" fmla="*/ 194234 w 551290"/>
                  <a:gd name="connsiteY0" fmla="*/ 0 h 521434"/>
                  <a:gd name="connsiteX1" fmla="*/ 27979 w 551290"/>
                  <a:gd name="connsiteY1" fmla="*/ 340066 h 521434"/>
                  <a:gd name="connsiteX2" fmla="*/ 50650 w 551290"/>
                  <a:gd name="connsiteY2" fmla="*/ 513877 h 521434"/>
                  <a:gd name="connsiteX3" fmla="*/ 511629 w 551290"/>
                  <a:gd name="connsiteY3" fmla="*/ 521434 h 521434"/>
                  <a:gd name="connsiteX4" fmla="*/ 526743 w 551290"/>
                  <a:gd name="connsiteY4" fmla="*/ 377851 h 521434"/>
                  <a:gd name="connsiteX5" fmla="*/ 375602 w 551290"/>
                  <a:gd name="connsiteY5" fmla="*/ 7557 h 521434"/>
                  <a:gd name="connsiteX6" fmla="*/ 194234 w 551290"/>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77851 h 521434"/>
                  <a:gd name="connsiteX5" fmla="*/ 375602 w 558052"/>
                  <a:gd name="connsiteY5" fmla="*/ 7557 h 521434"/>
                  <a:gd name="connsiteX6" fmla="*/ 194234 w 558052"/>
                  <a:gd name="connsiteY6" fmla="*/ 0 h 521434"/>
                  <a:gd name="connsiteX0" fmla="*/ 194234 w 555118"/>
                  <a:gd name="connsiteY0" fmla="*/ 0 h 521434"/>
                  <a:gd name="connsiteX1" fmla="*/ 27979 w 555118"/>
                  <a:gd name="connsiteY1" fmla="*/ 340066 h 521434"/>
                  <a:gd name="connsiteX2" fmla="*/ 50650 w 555118"/>
                  <a:gd name="connsiteY2" fmla="*/ 513877 h 521434"/>
                  <a:gd name="connsiteX3" fmla="*/ 511629 w 555118"/>
                  <a:gd name="connsiteY3" fmla="*/ 521434 h 521434"/>
                  <a:gd name="connsiteX4" fmla="*/ 519186 w 555118"/>
                  <a:gd name="connsiteY4" fmla="*/ 347623 h 521434"/>
                  <a:gd name="connsiteX5" fmla="*/ 375602 w 555118"/>
                  <a:gd name="connsiteY5" fmla="*/ 7557 h 521434"/>
                  <a:gd name="connsiteX6" fmla="*/ 194234 w 555118"/>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32509 h 521434"/>
                  <a:gd name="connsiteX5" fmla="*/ 375602 w 558052"/>
                  <a:gd name="connsiteY5" fmla="*/ 7557 h 521434"/>
                  <a:gd name="connsiteX6" fmla="*/ 194234 w 558052"/>
                  <a:gd name="connsiteY6" fmla="*/ 0 h 521434"/>
                  <a:gd name="connsiteX0" fmla="*/ 194234 w 548943"/>
                  <a:gd name="connsiteY0" fmla="*/ 0 h 521434"/>
                  <a:gd name="connsiteX1" fmla="*/ 27979 w 548943"/>
                  <a:gd name="connsiteY1" fmla="*/ 340066 h 521434"/>
                  <a:gd name="connsiteX2" fmla="*/ 50650 w 548943"/>
                  <a:gd name="connsiteY2" fmla="*/ 513877 h 521434"/>
                  <a:gd name="connsiteX3" fmla="*/ 496515 w 548943"/>
                  <a:gd name="connsiteY3" fmla="*/ 521434 h 521434"/>
                  <a:gd name="connsiteX4" fmla="*/ 526743 w 548943"/>
                  <a:gd name="connsiteY4" fmla="*/ 332509 h 521434"/>
                  <a:gd name="connsiteX5" fmla="*/ 375602 w 548943"/>
                  <a:gd name="connsiteY5" fmla="*/ 7557 h 521434"/>
                  <a:gd name="connsiteX6" fmla="*/ 194234 w 548943"/>
                  <a:gd name="connsiteY6" fmla="*/ 0 h 521434"/>
                  <a:gd name="connsiteX0" fmla="*/ 170672 w 525381"/>
                  <a:gd name="connsiteY0" fmla="*/ 0 h 521434"/>
                  <a:gd name="connsiteX1" fmla="*/ 4417 w 525381"/>
                  <a:gd name="connsiteY1" fmla="*/ 340066 h 521434"/>
                  <a:gd name="connsiteX2" fmla="*/ 87544 w 525381"/>
                  <a:gd name="connsiteY2" fmla="*/ 513877 h 521434"/>
                  <a:gd name="connsiteX3" fmla="*/ 472953 w 525381"/>
                  <a:gd name="connsiteY3" fmla="*/ 521434 h 521434"/>
                  <a:gd name="connsiteX4" fmla="*/ 503181 w 525381"/>
                  <a:gd name="connsiteY4" fmla="*/ 332509 h 521434"/>
                  <a:gd name="connsiteX5" fmla="*/ 352040 w 525381"/>
                  <a:gd name="connsiteY5" fmla="*/ 7557 h 521434"/>
                  <a:gd name="connsiteX6" fmla="*/ 170672 w 525381"/>
                  <a:gd name="connsiteY6" fmla="*/ 0 h 521434"/>
                  <a:gd name="connsiteX0" fmla="*/ 170672 w 511861"/>
                  <a:gd name="connsiteY0" fmla="*/ 0 h 528991"/>
                  <a:gd name="connsiteX1" fmla="*/ 4417 w 511861"/>
                  <a:gd name="connsiteY1" fmla="*/ 340066 h 528991"/>
                  <a:gd name="connsiteX2" fmla="*/ 87544 w 511861"/>
                  <a:gd name="connsiteY2" fmla="*/ 513877 h 528991"/>
                  <a:gd name="connsiteX3" fmla="*/ 442724 w 511861"/>
                  <a:gd name="connsiteY3" fmla="*/ 528991 h 528991"/>
                  <a:gd name="connsiteX4" fmla="*/ 503181 w 511861"/>
                  <a:gd name="connsiteY4" fmla="*/ 332509 h 528991"/>
                  <a:gd name="connsiteX5" fmla="*/ 352040 w 511861"/>
                  <a:gd name="connsiteY5" fmla="*/ 7557 h 528991"/>
                  <a:gd name="connsiteX6" fmla="*/ 170672 w 511861"/>
                  <a:gd name="connsiteY6" fmla="*/ 0 h 528991"/>
                  <a:gd name="connsiteX0" fmla="*/ 170672 w 511861"/>
                  <a:gd name="connsiteY0" fmla="*/ 0 h 513877"/>
                  <a:gd name="connsiteX1" fmla="*/ 4417 w 511861"/>
                  <a:gd name="connsiteY1" fmla="*/ 340066 h 513877"/>
                  <a:gd name="connsiteX2" fmla="*/ 87544 w 511861"/>
                  <a:gd name="connsiteY2" fmla="*/ 513877 h 513877"/>
                  <a:gd name="connsiteX3" fmla="*/ 442724 w 511861"/>
                  <a:gd name="connsiteY3" fmla="*/ 513876 h 513877"/>
                  <a:gd name="connsiteX4" fmla="*/ 503181 w 511861"/>
                  <a:gd name="connsiteY4" fmla="*/ 332509 h 513877"/>
                  <a:gd name="connsiteX5" fmla="*/ 352040 w 511861"/>
                  <a:gd name="connsiteY5" fmla="*/ 7557 h 513877"/>
                  <a:gd name="connsiteX6" fmla="*/ 170672 w 511861"/>
                  <a:gd name="connsiteY6" fmla="*/ 0 h 513877"/>
                  <a:gd name="connsiteX0" fmla="*/ 170672 w 506450"/>
                  <a:gd name="connsiteY0" fmla="*/ 0 h 513877"/>
                  <a:gd name="connsiteX1" fmla="*/ 4417 w 506450"/>
                  <a:gd name="connsiteY1" fmla="*/ 340066 h 513877"/>
                  <a:gd name="connsiteX2" fmla="*/ 87544 w 506450"/>
                  <a:gd name="connsiteY2" fmla="*/ 513877 h 513877"/>
                  <a:gd name="connsiteX3" fmla="*/ 442724 w 506450"/>
                  <a:gd name="connsiteY3" fmla="*/ 513876 h 513877"/>
                  <a:gd name="connsiteX4" fmla="*/ 495624 w 506450"/>
                  <a:gd name="connsiteY4" fmla="*/ 309838 h 513877"/>
                  <a:gd name="connsiteX5" fmla="*/ 352040 w 506450"/>
                  <a:gd name="connsiteY5" fmla="*/ 7557 h 513877"/>
                  <a:gd name="connsiteX6" fmla="*/ 170672 w 506450"/>
                  <a:gd name="connsiteY6" fmla="*/ 0 h 513877"/>
                  <a:gd name="connsiteX0" fmla="*/ 170672 w 506450"/>
                  <a:gd name="connsiteY0" fmla="*/ 0 h 513877"/>
                  <a:gd name="connsiteX1" fmla="*/ 4417 w 506450"/>
                  <a:gd name="connsiteY1" fmla="*/ 340066 h 513877"/>
                  <a:gd name="connsiteX2" fmla="*/ 87544 w 506450"/>
                  <a:gd name="connsiteY2" fmla="*/ 513877 h 513877"/>
                  <a:gd name="connsiteX3" fmla="*/ 442724 w 506450"/>
                  <a:gd name="connsiteY3" fmla="*/ 513876 h 513877"/>
                  <a:gd name="connsiteX4" fmla="*/ 495624 w 506450"/>
                  <a:gd name="connsiteY4" fmla="*/ 332509 h 513877"/>
                  <a:gd name="connsiteX5" fmla="*/ 352040 w 506450"/>
                  <a:gd name="connsiteY5" fmla="*/ 7557 h 513877"/>
                  <a:gd name="connsiteX6" fmla="*/ 170672 w 506450"/>
                  <a:gd name="connsiteY6" fmla="*/ 0 h 513877"/>
                  <a:gd name="connsiteX0" fmla="*/ 170672 w 517746"/>
                  <a:gd name="connsiteY0" fmla="*/ 0 h 513877"/>
                  <a:gd name="connsiteX1" fmla="*/ 4417 w 517746"/>
                  <a:gd name="connsiteY1" fmla="*/ 340066 h 513877"/>
                  <a:gd name="connsiteX2" fmla="*/ 87544 w 517746"/>
                  <a:gd name="connsiteY2" fmla="*/ 513877 h 513877"/>
                  <a:gd name="connsiteX3" fmla="*/ 442724 w 517746"/>
                  <a:gd name="connsiteY3" fmla="*/ 513876 h 513877"/>
                  <a:gd name="connsiteX4" fmla="*/ 510738 w 517746"/>
                  <a:gd name="connsiteY4" fmla="*/ 332509 h 513877"/>
                  <a:gd name="connsiteX5" fmla="*/ 352040 w 517746"/>
                  <a:gd name="connsiteY5" fmla="*/ 7557 h 513877"/>
                  <a:gd name="connsiteX6" fmla="*/ 170672 w 517746"/>
                  <a:gd name="connsiteY6" fmla="*/ 0 h 513877"/>
                  <a:gd name="connsiteX0" fmla="*/ 170672 w 513474"/>
                  <a:gd name="connsiteY0" fmla="*/ 0 h 513877"/>
                  <a:gd name="connsiteX1" fmla="*/ 4417 w 513474"/>
                  <a:gd name="connsiteY1" fmla="*/ 340066 h 513877"/>
                  <a:gd name="connsiteX2" fmla="*/ 87544 w 513474"/>
                  <a:gd name="connsiteY2" fmla="*/ 513877 h 513877"/>
                  <a:gd name="connsiteX3" fmla="*/ 420053 w 513474"/>
                  <a:gd name="connsiteY3" fmla="*/ 513876 h 513877"/>
                  <a:gd name="connsiteX4" fmla="*/ 510738 w 513474"/>
                  <a:gd name="connsiteY4" fmla="*/ 332509 h 513877"/>
                  <a:gd name="connsiteX5" fmla="*/ 352040 w 513474"/>
                  <a:gd name="connsiteY5" fmla="*/ 7557 h 513877"/>
                  <a:gd name="connsiteX6" fmla="*/ 170672 w 513474"/>
                  <a:gd name="connsiteY6" fmla="*/ 0 h 513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3474" h="513877">
                    <a:moveTo>
                      <a:pt x="170672" y="0"/>
                    </a:moveTo>
                    <a:cubicBezTo>
                      <a:pt x="112735" y="55418"/>
                      <a:pt x="18272" y="254420"/>
                      <a:pt x="4417" y="340066"/>
                    </a:cubicBezTo>
                    <a:cubicBezTo>
                      <a:pt x="-9438" y="425712"/>
                      <a:pt x="6936" y="483649"/>
                      <a:pt x="87544" y="513877"/>
                    </a:cubicBezTo>
                    <a:lnTo>
                      <a:pt x="420053" y="513876"/>
                    </a:lnTo>
                    <a:cubicBezTo>
                      <a:pt x="499402" y="491205"/>
                      <a:pt x="522073" y="416895"/>
                      <a:pt x="510738" y="332509"/>
                    </a:cubicBezTo>
                    <a:cubicBezTo>
                      <a:pt x="499403" y="248123"/>
                      <a:pt x="407458" y="70532"/>
                      <a:pt x="352040" y="7557"/>
                    </a:cubicBezTo>
                    <a:lnTo>
                      <a:pt x="170672" y="0"/>
                    </a:ln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85" name="台形 384"/>
              <p:cNvSpPr/>
              <p:nvPr/>
            </p:nvSpPr>
            <p:spPr>
              <a:xfrm>
                <a:off x="6413660" y="1334347"/>
                <a:ext cx="501017" cy="199729"/>
              </a:xfrm>
              <a:prstGeom prst="trapezoid">
                <a:avLst/>
              </a:prstGeom>
              <a:solidFill>
                <a:srgbClr val="F5C6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86" name="正方形/長方形 385"/>
              <p:cNvSpPr/>
              <p:nvPr/>
            </p:nvSpPr>
            <p:spPr>
              <a:xfrm>
                <a:off x="6553473" y="1066505"/>
                <a:ext cx="200287" cy="84089"/>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87" name="正方形/長方形 386"/>
              <p:cNvSpPr/>
              <p:nvPr/>
            </p:nvSpPr>
            <p:spPr>
              <a:xfrm rot="17665996" flipV="1">
                <a:off x="6403476" y="930061"/>
                <a:ext cx="85110" cy="52704"/>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88" name="正方形/長方形 387"/>
              <p:cNvSpPr/>
              <p:nvPr/>
            </p:nvSpPr>
            <p:spPr>
              <a:xfrm>
                <a:off x="6631179" y="975978"/>
                <a:ext cx="45719" cy="85236"/>
              </a:xfrm>
              <a:prstGeom prst="rect">
                <a:avLst/>
              </a:prstGeom>
              <a:solidFill>
                <a:srgbClr val="F5C6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89" name="正方形/長方形 388"/>
              <p:cNvSpPr/>
              <p:nvPr/>
            </p:nvSpPr>
            <p:spPr>
              <a:xfrm>
                <a:off x="6545708" y="886656"/>
                <a:ext cx="200287" cy="84089"/>
              </a:xfrm>
              <a:prstGeom prst="rect">
                <a:avLst/>
              </a:prstGeom>
              <a:solidFill>
                <a:srgbClr val="F5C6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grpSp>
        <p:nvGrpSpPr>
          <p:cNvPr id="390" name="グループ化 389"/>
          <p:cNvGrpSpPr/>
          <p:nvPr/>
        </p:nvGrpSpPr>
        <p:grpSpPr>
          <a:xfrm>
            <a:off x="2286280" y="4384260"/>
            <a:ext cx="188064" cy="255519"/>
            <a:chOff x="6494642" y="1113561"/>
            <a:chExt cx="513474" cy="768235"/>
          </a:xfrm>
        </p:grpSpPr>
        <p:sp>
          <p:nvSpPr>
            <p:cNvPr id="391" name="正方形/長方形 390"/>
            <p:cNvSpPr/>
            <p:nvPr/>
          </p:nvSpPr>
          <p:spPr>
            <a:xfrm>
              <a:off x="6511422" y="1136382"/>
              <a:ext cx="146070" cy="45719"/>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nvGrpSpPr>
            <p:cNvPr id="392" name="グループ化 391"/>
            <p:cNvGrpSpPr/>
            <p:nvPr/>
          </p:nvGrpSpPr>
          <p:grpSpPr>
            <a:xfrm>
              <a:off x="6494642" y="1113561"/>
              <a:ext cx="513474" cy="768235"/>
              <a:chOff x="6404437" y="886656"/>
              <a:chExt cx="513474" cy="768235"/>
            </a:xfrm>
          </p:grpSpPr>
          <p:sp>
            <p:nvSpPr>
              <p:cNvPr id="393" name="フリーフォーム 392"/>
              <p:cNvSpPr/>
              <p:nvPr/>
            </p:nvSpPr>
            <p:spPr>
              <a:xfrm>
                <a:off x="6404437" y="1141014"/>
                <a:ext cx="513474" cy="513877"/>
              </a:xfrm>
              <a:custGeom>
                <a:avLst/>
                <a:gdLst>
                  <a:gd name="connsiteX0" fmla="*/ 166255 w 498764"/>
                  <a:gd name="connsiteY0" fmla="*/ 0 h 521434"/>
                  <a:gd name="connsiteX1" fmla="*/ 0 w 498764"/>
                  <a:gd name="connsiteY1" fmla="*/ 340066 h 521434"/>
                  <a:gd name="connsiteX2" fmla="*/ 22671 w 498764"/>
                  <a:gd name="connsiteY2" fmla="*/ 513877 h 521434"/>
                  <a:gd name="connsiteX3" fmla="*/ 483650 w 498764"/>
                  <a:gd name="connsiteY3" fmla="*/ 521434 h 521434"/>
                  <a:gd name="connsiteX4" fmla="*/ 498764 w 498764"/>
                  <a:gd name="connsiteY4" fmla="*/ 377851 h 521434"/>
                  <a:gd name="connsiteX5" fmla="*/ 347623 w 498764"/>
                  <a:gd name="connsiteY5" fmla="*/ 7557 h 521434"/>
                  <a:gd name="connsiteX6" fmla="*/ 166255 w 498764"/>
                  <a:gd name="connsiteY6" fmla="*/ 0 h 521434"/>
                  <a:gd name="connsiteX0" fmla="*/ 194234 w 526743"/>
                  <a:gd name="connsiteY0" fmla="*/ 0 h 521434"/>
                  <a:gd name="connsiteX1" fmla="*/ 27979 w 526743"/>
                  <a:gd name="connsiteY1" fmla="*/ 340066 h 521434"/>
                  <a:gd name="connsiteX2" fmla="*/ 50650 w 526743"/>
                  <a:gd name="connsiteY2" fmla="*/ 513877 h 521434"/>
                  <a:gd name="connsiteX3" fmla="*/ 511629 w 526743"/>
                  <a:gd name="connsiteY3" fmla="*/ 521434 h 521434"/>
                  <a:gd name="connsiteX4" fmla="*/ 526743 w 526743"/>
                  <a:gd name="connsiteY4" fmla="*/ 377851 h 521434"/>
                  <a:gd name="connsiteX5" fmla="*/ 375602 w 526743"/>
                  <a:gd name="connsiteY5" fmla="*/ 7557 h 521434"/>
                  <a:gd name="connsiteX6" fmla="*/ 194234 w 526743"/>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77851 h 521434"/>
                  <a:gd name="connsiteX5" fmla="*/ 375602 w 558052"/>
                  <a:gd name="connsiteY5" fmla="*/ 7557 h 521434"/>
                  <a:gd name="connsiteX6" fmla="*/ 194234 w 558052"/>
                  <a:gd name="connsiteY6" fmla="*/ 0 h 521434"/>
                  <a:gd name="connsiteX0" fmla="*/ 194234 w 551290"/>
                  <a:gd name="connsiteY0" fmla="*/ 0 h 521434"/>
                  <a:gd name="connsiteX1" fmla="*/ 27979 w 551290"/>
                  <a:gd name="connsiteY1" fmla="*/ 340066 h 521434"/>
                  <a:gd name="connsiteX2" fmla="*/ 50650 w 551290"/>
                  <a:gd name="connsiteY2" fmla="*/ 513877 h 521434"/>
                  <a:gd name="connsiteX3" fmla="*/ 511629 w 551290"/>
                  <a:gd name="connsiteY3" fmla="*/ 521434 h 521434"/>
                  <a:gd name="connsiteX4" fmla="*/ 526743 w 551290"/>
                  <a:gd name="connsiteY4" fmla="*/ 377851 h 521434"/>
                  <a:gd name="connsiteX5" fmla="*/ 375602 w 551290"/>
                  <a:gd name="connsiteY5" fmla="*/ 7557 h 521434"/>
                  <a:gd name="connsiteX6" fmla="*/ 194234 w 551290"/>
                  <a:gd name="connsiteY6" fmla="*/ 0 h 521434"/>
                  <a:gd name="connsiteX0" fmla="*/ 194234 w 551290"/>
                  <a:gd name="connsiteY0" fmla="*/ 0 h 521434"/>
                  <a:gd name="connsiteX1" fmla="*/ 27979 w 551290"/>
                  <a:gd name="connsiteY1" fmla="*/ 340066 h 521434"/>
                  <a:gd name="connsiteX2" fmla="*/ 50650 w 551290"/>
                  <a:gd name="connsiteY2" fmla="*/ 513877 h 521434"/>
                  <a:gd name="connsiteX3" fmla="*/ 511629 w 551290"/>
                  <a:gd name="connsiteY3" fmla="*/ 521434 h 521434"/>
                  <a:gd name="connsiteX4" fmla="*/ 526743 w 551290"/>
                  <a:gd name="connsiteY4" fmla="*/ 377851 h 521434"/>
                  <a:gd name="connsiteX5" fmla="*/ 375602 w 551290"/>
                  <a:gd name="connsiteY5" fmla="*/ 7557 h 521434"/>
                  <a:gd name="connsiteX6" fmla="*/ 194234 w 551290"/>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77851 h 521434"/>
                  <a:gd name="connsiteX5" fmla="*/ 375602 w 558052"/>
                  <a:gd name="connsiteY5" fmla="*/ 7557 h 521434"/>
                  <a:gd name="connsiteX6" fmla="*/ 194234 w 558052"/>
                  <a:gd name="connsiteY6" fmla="*/ 0 h 521434"/>
                  <a:gd name="connsiteX0" fmla="*/ 194234 w 555118"/>
                  <a:gd name="connsiteY0" fmla="*/ 0 h 521434"/>
                  <a:gd name="connsiteX1" fmla="*/ 27979 w 555118"/>
                  <a:gd name="connsiteY1" fmla="*/ 340066 h 521434"/>
                  <a:gd name="connsiteX2" fmla="*/ 50650 w 555118"/>
                  <a:gd name="connsiteY2" fmla="*/ 513877 h 521434"/>
                  <a:gd name="connsiteX3" fmla="*/ 511629 w 555118"/>
                  <a:gd name="connsiteY3" fmla="*/ 521434 h 521434"/>
                  <a:gd name="connsiteX4" fmla="*/ 519186 w 555118"/>
                  <a:gd name="connsiteY4" fmla="*/ 347623 h 521434"/>
                  <a:gd name="connsiteX5" fmla="*/ 375602 w 555118"/>
                  <a:gd name="connsiteY5" fmla="*/ 7557 h 521434"/>
                  <a:gd name="connsiteX6" fmla="*/ 194234 w 555118"/>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32509 h 521434"/>
                  <a:gd name="connsiteX5" fmla="*/ 375602 w 558052"/>
                  <a:gd name="connsiteY5" fmla="*/ 7557 h 521434"/>
                  <a:gd name="connsiteX6" fmla="*/ 194234 w 558052"/>
                  <a:gd name="connsiteY6" fmla="*/ 0 h 521434"/>
                  <a:gd name="connsiteX0" fmla="*/ 194234 w 548943"/>
                  <a:gd name="connsiteY0" fmla="*/ 0 h 521434"/>
                  <a:gd name="connsiteX1" fmla="*/ 27979 w 548943"/>
                  <a:gd name="connsiteY1" fmla="*/ 340066 h 521434"/>
                  <a:gd name="connsiteX2" fmla="*/ 50650 w 548943"/>
                  <a:gd name="connsiteY2" fmla="*/ 513877 h 521434"/>
                  <a:gd name="connsiteX3" fmla="*/ 496515 w 548943"/>
                  <a:gd name="connsiteY3" fmla="*/ 521434 h 521434"/>
                  <a:gd name="connsiteX4" fmla="*/ 526743 w 548943"/>
                  <a:gd name="connsiteY4" fmla="*/ 332509 h 521434"/>
                  <a:gd name="connsiteX5" fmla="*/ 375602 w 548943"/>
                  <a:gd name="connsiteY5" fmla="*/ 7557 h 521434"/>
                  <a:gd name="connsiteX6" fmla="*/ 194234 w 548943"/>
                  <a:gd name="connsiteY6" fmla="*/ 0 h 521434"/>
                  <a:gd name="connsiteX0" fmla="*/ 170672 w 525381"/>
                  <a:gd name="connsiteY0" fmla="*/ 0 h 521434"/>
                  <a:gd name="connsiteX1" fmla="*/ 4417 w 525381"/>
                  <a:gd name="connsiteY1" fmla="*/ 340066 h 521434"/>
                  <a:gd name="connsiteX2" fmla="*/ 87544 w 525381"/>
                  <a:gd name="connsiteY2" fmla="*/ 513877 h 521434"/>
                  <a:gd name="connsiteX3" fmla="*/ 472953 w 525381"/>
                  <a:gd name="connsiteY3" fmla="*/ 521434 h 521434"/>
                  <a:gd name="connsiteX4" fmla="*/ 503181 w 525381"/>
                  <a:gd name="connsiteY4" fmla="*/ 332509 h 521434"/>
                  <a:gd name="connsiteX5" fmla="*/ 352040 w 525381"/>
                  <a:gd name="connsiteY5" fmla="*/ 7557 h 521434"/>
                  <a:gd name="connsiteX6" fmla="*/ 170672 w 525381"/>
                  <a:gd name="connsiteY6" fmla="*/ 0 h 521434"/>
                  <a:gd name="connsiteX0" fmla="*/ 170672 w 511861"/>
                  <a:gd name="connsiteY0" fmla="*/ 0 h 528991"/>
                  <a:gd name="connsiteX1" fmla="*/ 4417 w 511861"/>
                  <a:gd name="connsiteY1" fmla="*/ 340066 h 528991"/>
                  <a:gd name="connsiteX2" fmla="*/ 87544 w 511861"/>
                  <a:gd name="connsiteY2" fmla="*/ 513877 h 528991"/>
                  <a:gd name="connsiteX3" fmla="*/ 442724 w 511861"/>
                  <a:gd name="connsiteY3" fmla="*/ 528991 h 528991"/>
                  <a:gd name="connsiteX4" fmla="*/ 503181 w 511861"/>
                  <a:gd name="connsiteY4" fmla="*/ 332509 h 528991"/>
                  <a:gd name="connsiteX5" fmla="*/ 352040 w 511861"/>
                  <a:gd name="connsiteY5" fmla="*/ 7557 h 528991"/>
                  <a:gd name="connsiteX6" fmla="*/ 170672 w 511861"/>
                  <a:gd name="connsiteY6" fmla="*/ 0 h 528991"/>
                  <a:gd name="connsiteX0" fmla="*/ 170672 w 511861"/>
                  <a:gd name="connsiteY0" fmla="*/ 0 h 513877"/>
                  <a:gd name="connsiteX1" fmla="*/ 4417 w 511861"/>
                  <a:gd name="connsiteY1" fmla="*/ 340066 h 513877"/>
                  <a:gd name="connsiteX2" fmla="*/ 87544 w 511861"/>
                  <a:gd name="connsiteY2" fmla="*/ 513877 h 513877"/>
                  <a:gd name="connsiteX3" fmla="*/ 442724 w 511861"/>
                  <a:gd name="connsiteY3" fmla="*/ 513876 h 513877"/>
                  <a:gd name="connsiteX4" fmla="*/ 503181 w 511861"/>
                  <a:gd name="connsiteY4" fmla="*/ 332509 h 513877"/>
                  <a:gd name="connsiteX5" fmla="*/ 352040 w 511861"/>
                  <a:gd name="connsiteY5" fmla="*/ 7557 h 513877"/>
                  <a:gd name="connsiteX6" fmla="*/ 170672 w 511861"/>
                  <a:gd name="connsiteY6" fmla="*/ 0 h 513877"/>
                  <a:gd name="connsiteX0" fmla="*/ 170672 w 506450"/>
                  <a:gd name="connsiteY0" fmla="*/ 0 h 513877"/>
                  <a:gd name="connsiteX1" fmla="*/ 4417 w 506450"/>
                  <a:gd name="connsiteY1" fmla="*/ 340066 h 513877"/>
                  <a:gd name="connsiteX2" fmla="*/ 87544 w 506450"/>
                  <a:gd name="connsiteY2" fmla="*/ 513877 h 513877"/>
                  <a:gd name="connsiteX3" fmla="*/ 442724 w 506450"/>
                  <a:gd name="connsiteY3" fmla="*/ 513876 h 513877"/>
                  <a:gd name="connsiteX4" fmla="*/ 495624 w 506450"/>
                  <a:gd name="connsiteY4" fmla="*/ 309838 h 513877"/>
                  <a:gd name="connsiteX5" fmla="*/ 352040 w 506450"/>
                  <a:gd name="connsiteY5" fmla="*/ 7557 h 513877"/>
                  <a:gd name="connsiteX6" fmla="*/ 170672 w 506450"/>
                  <a:gd name="connsiteY6" fmla="*/ 0 h 513877"/>
                  <a:gd name="connsiteX0" fmla="*/ 170672 w 506450"/>
                  <a:gd name="connsiteY0" fmla="*/ 0 h 513877"/>
                  <a:gd name="connsiteX1" fmla="*/ 4417 w 506450"/>
                  <a:gd name="connsiteY1" fmla="*/ 340066 h 513877"/>
                  <a:gd name="connsiteX2" fmla="*/ 87544 w 506450"/>
                  <a:gd name="connsiteY2" fmla="*/ 513877 h 513877"/>
                  <a:gd name="connsiteX3" fmla="*/ 442724 w 506450"/>
                  <a:gd name="connsiteY3" fmla="*/ 513876 h 513877"/>
                  <a:gd name="connsiteX4" fmla="*/ 495624 w 506450"/>
                  <a:gd name="connsiteY4" fmla="*/ 332509 h 513877"/>
                  <a:gd name="connsiteX5" fmla="*/ 352040 w 506450"/>
                  <a:gd name="connsiteY5" fmla="*/ 7557 h 513877"/>
                  <a:gd name="connsiteX6" fmla="*/ 170672 w 506450"/>
                  <a:gd name="connsiteY6" fmla="*/ 0 h 513877"/>
                  <a:gd name="connsiteX0" fmla="*/ 170672 w 517746"/>
                  <a:gd name="connsiteY0" fmla="*/ 0 h 513877"/>
                  <a:gd name="connsiteX1" fmla="*/ 4417 w 517746"/>
                  <a:gd name="connsiteY1" fmla="*/ 340066 h 513877"/>
                  <a:gd name="connsiteX2" fmla="*/ 87544 w 517746"/>
                  <a:gd name="connsiteY2" fmla="*/ 513877 h 513877"/>
                  <a:gd name="connsiteX3" fmla="*/ 442724 w 517746"/>
                  <a:gd name="connsiteY3" fmla="*/ 513876 h 513877"/>
                  <a:gd name="connsiteX4" fmla="*/ 510738 w 517746"/>
                  <a:gd name="connsiteY4" fmla="*/ 332509 h 513877"/>
                  <a:gd name="connsiteX5" fmla="*/ 352040 w 517746"/>
                  <a:gd name="connsiteY5" fmla="*/ 7557 h 513877"/>
                  <a:gd name="connsiteX6" fmla="*/ 170672 w 517746"/>
                  <a:gd name="connsiteY6" fmla="*/ 0 h 513877"/>
                  <a:gd name="connsiteX0" fmla="*/ 170672 w 513474"/>
                  <a:gd name="connsiteY0" fmla="*/ 0 h 513877"/>
                  <a:gd name="connsiteX1" fmla="*/ 4417 w 513474"/>
                  <a:gd name="connsiteY1" fmla="*/ 340066 h 513877"/>
                  <a:gd name="connsiteX2" fmla="*/ 87544 w 513474"/>
                  <a:gd name="connsiteY2" fmla="*/ 513877 h 513877"/>
                  <a:gd name="connsiteX3" fmla="*/ 420053 w 513474"/>
                  <a:gd name="connsiteY3" fmla="*/ 513876 h 513877"/>
                  <a:gd name="connsiteX4" fmla="*/ 510738 w 513474"/>
                  <a:gd name="connsiteY4" fmla="*/ 332509 h 513877"/>
                  <a:gd name="connsiteX5" fmla="*/ 352040 w 513474"/>
                  <a:gd name="connsiteY5" fmla="*/ 7557 h 513877"/>
                  <a:gd name="connsiteX6" fmla="*/ 170672 w 513474"/>
                  <a:gd name="connsiteY6" fmla="*/ 0 h 513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3474" h="513877">
                    <a:moveTo>
                      <a:pt x="170672" y="0"/>
                    </a:moveTo>
                    <a:cubicBezTo>
                      <a:pt x="112735" y="55418"/>
                      <a:pt x="18272" y="254420"/>
                      <a:pt x="4417" y="340066"/>
                    </a:cubicBezTo>
                    <a:cubicBezTo>
                      <a:pt x="-9438" y="425712"/>
                      <a:pt x="6936" y="483649"/>
                      <a:pt x="87544" y="513877"/>
                    </a:cubicBezTo>
                    <a:lnTo>
                      <a:pt x="420053" y="513876"/>
                    </a:lnTo>
                    <a:cubicBezTo>
                      <a:pt x="499402" y="491205"/>
                      <a:pt x="522073" y="416895"/>
                      <a:pt x="510738" y="332509"/>
                    </a:cubicBezTo>
                    <a:cubicBezTo>
                      <a:pt x="499403" y="248123"/>
                      <a:pt x="407458" y="70532"/>
                      <a:pt x="352040" y="7557"/>
                    </a:cubicBezTo>
                    <a:lnTo>
                      <a:pt x="170672" y="0"/>
                    </a:ln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94" name="台形 393"/>
              <p:cNvSpPr/>
              <p:nvPr/>
            </p:nvSpPr>
            <p:spPr>
              <a:xfrm>
                <a:off x="6413660" y="1334347"/>
                <a:ext cx="501017" cy="199729"/>
              </a:xfrm>
              <a:prstGeom prst="trapezoid">
                <a:avLst/>
              </a:prstGeom>
              <a:solidFill>
                <a:srgbClr val="F5C6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95" name="正方形/長方形 394"/>
              <p:cNvSpPr/>
              <p:nvPr/>
            </p:nvSpPr>
            <p:spPr>
              <a:xfrm>
                <a:off x="6553473" y="1066505"/>
                <a:ext cx="200287" cy="84089"/>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96" name="正方形/長方形 395"/>
              <p:cNvSpPr/>
              <p:nvPr/>
            </p:nvSpPr>
            <p:spPr>
              <a:xfrm rot="17665996" flipV="1">
                <a:off x="6403476" y="930061"/>
                <a:ext cx="85110" cy="52704"/>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97" name="正方形/長方形 396"/>
              <p:cNvSpPr/>
              <p:nvPr/>
            </p:nvSpPr>
            <p:spPr>
              <a:xfrm>
                <a:off x="6631179" y="975978"/>
                <a:ext cx="45719" cy="85236"/>
              </a:xfrm>
              <a:prstGeom prst="rect">
                <a:avLst/>
              </a:prstGeom>
              <a:solidFill>
                <a:srgbClr val="F5C6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98" name="正方形/長方形 397"/>
              <p:cNvSpPr/>
              <p:nvPr/>
            </p:nvSpPr>
            <p:spPr>
              <a:xfrm>
                <a:off x="6545708" y="886656"/>
                <a:ext cx="200287" cy="84089"/>
              </a:xfrm>
              <a:prstGeom prst="rect">
                <a:avLst/>
              </a:prstGeom>
              <a:solidFill>
                <a:srgbClr val="F5C6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grpSp>
        <p:nvGrpSpPr>
          <p:cNvPr id="399" name="グループ化 398"/>
          <p:cNvGrpSpPr/>
          <p:nvPr/>
        </p:nvGrpSpPr>
        <p:grpSpPr>
          <a:xfrm>
            <a:off x="2314123" y="1731260"/>
            <a:ext cx="188064" cy="255519"/>
            <a:chOff x="6494642" y="1113561"/>
            <a:chExt cx="513474" cy="768235"/>
          </a:xfrm>
        </p:grpSpPr>
        <p:sp>
          <p:nvSpPr>
            <p:cNvPr id="400" name="正方形/長方形 399"/>
            <p:cNvSpPr/>
            <p:nvPr/>
          </p:nvSpPr>
          <p:spPr>
            <a:xfrm>
              <a:off x="6511422" y="1136382"/>
              <a:ext cx="146070" cy="45719"/>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nvGrpSpPr>
            <p:cNvPr id="401" name="グループ化 400"/>
            <p:cNvGrpSpPr/>
            <p:nvPr/>
          </p:nvGrpSpPr>
          <p:grpSpPr>
            <a:xfrm>
              <a:off x="6494642" y="1113561"/>
              <a:ext cx="513474" cy="768235"/>
              <a:chOff x="6404437" y="886656"/>
              <a:chExt cx="513474" cy="768235"/>
            </a:xfrm>
          </p:grpSpPr>
          <p:sp>
            <p:nvSpPr>
              <p:cNvPr id="402" name="フリーフォーム 401"/>
              <p:cNvSpPr/>
              <p:nvPr/>
            </p:nvSpPr>
            <p:spPr>
              <a:xfrm>
                <a:off x="6404437" y="1141014"/>
                <a:ext cx="513474" cy="513877"/>
              </a:xfrm>
              <a:custGeom>
                <a:avLst/>
                <a:gdLst>
                  <a:gd name="connsiteX0" fmla="*/ 166255 w 498764"/>
                  <a:gd name="connsiteY0" fmla="*/ 0 h 521434"/>
                  <a:gd name="connsiteX1" fmla="*/ 0 w 498764"/>
                  <a:gd name="connsiteY1" fmla="*/ 340066 h 521434"/>
                  <a:gd name="connsiteX2" fmla="*/ 22671 w 498764"/>
                  <a:gd name="connsiteY2" fmla="*/ 513877 h 521434"/>
                  <a:gd name="connsiteX3" fmla="*/ 483650 w 498764"/>
                  <a:gd name="connsiteY3" fmla="*/ 521434 h 521434"/>
                  <a:gd name="connsiteX4" fmla="*/ 498764 w 498764"/>
                  <a:gd name="connsiteY4" fmla="*/ 377851 h 521434"/>
                  <a:gd name="connsiteX5" fmla="*/ 347623 w 498764"/>
                  <a:gd name="connsiteY5" fmla="*/ 7557 h 521434"/>
                  <a:gd name="connsiteX6" fmla="*/ 166255 w 498764"/>
                  <a:gd name="connsiteY6" fmla="*/ 0 h 521434"/>
                  <a:gd name="connsiteX0" fmla="*/ 194234 w 526743"/>
                  <a:gd name="connsiteY0" fmla="*/ 0 h 521434"/>
                  <a:gd name="connsiteX1" fmla="*/ 27979 w 526743"/>
                  <a:gd name="connsiteY1" fmla="*/ 340066 h 521434"/>
                  <a:gd name="connsiteX2" fmla="*/ 50650 w 526743"/>
                  <a:gd name="connsiteY2" fmla="*/ 513877 h 521434"/>
                  <a:gd name="connsiteX3" fmla="*/ 511629 w 526743"/>
                  <a:gd name="connsiteY3" fmla="*/ 521434 h 521434"/>
                  <a:gd name="connsiteX4" fmla="*/ 526743 w 526743"/>
                  <a:gd name="connsiteY4" fmla="*/ 377851 h 521434"/>
                  <a:gd name="connsiteX5" fmla="*/ 375602 w 526743"/>
                  <a:gd name="connsiteY5" fmla="*/ 7557 h 521434"/>
                  <a:gd name="connsiteX6" fmla="*/ 194234 w 526743"/>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77851 h 521434"/>
                  <a:gd name="connsiteX5" fmla="*/ 375602 w 558052"/>
                  <a:gd name="connsiteY5" fmla="*/ 7557 h 521434"/>
                  <a:gd name="connsiteX6" fmla="*/ 194234 w 558052"/>
                  <a:gd name="connsiteY6" fmla="*/ 0 h 521434"/>
                  <a:gd name="connsiteX0" fmla="*/ 194234 w 551290"/>
                  <a:gd name="connsiteY0" fmla="*/ 0 h 521434"/>
                  <a:gd name="connsiteX1" fmla="*/ 27979 w 551290"/>
                  <a:gd name="connsiteY1" fmla="*/ 340066 h 521434"/>
                  <a:gd name="connsiteX2" fmla="*/ 50650 w 551290"/>
                  <a:gd name="connsiteY2" fmla="*/ 513877 h 521434"/>
                  <a:gd name="connsiteX3" fmla="*/ 511629 w 551290"/>
                  <a:gd name="connsiteY3" fmla="*/ 521434 h 521434"/>
                  <a:gd name="connsiteX4" fmla="*/ 526743 w 551290"/>
                  <a:gd name="connsiteY4" fmla="*/ 377851 h 521434"/>
                  <a:gd name="connsiteX5" fmla="*/ 375602 w 551290"/>
                  <a:gd name="connsiteY5" fmla="*/ 7557 h 521434"/>
                  <a:gd name="connsiteX6" fmla="*/ 194234 w 551290"/>
                  <a:gd name="connsiteY6" fmla="*/ 0 h 521434"/>
                  <a:gd name="connsiteX0" fmla="*/ 194234 w 551290"/>
                  <a:gd name="connsiteY0" fmla="*/ 0 h 521434"/>
                  <a:gd name="connsiteX1" fmla="*/ 27979 w 551290"/>
                  <a:gd name="connsiteY1" fmla="*/ 340066 h 521434"/>
                  <a:gd name="connsiteX2" fmla="*/ 50650 w 551290"/>
                  <a:gd name="connsiteY2" fmla="*/ 513877 h 521434"/>
                  <a:gd name="connsiteX3" fmla="*/ 511629 w 551290"/>
                  <a:gd name="connsiteY3" fmla="*/ 521434 h 521434"/>
                  <a:gd name="connsiteX4" fmla="*/ 526743 w 551290"/>
                  <a:gd name="connsiteY4" fmla="*/ 377851 h 521434"/>
                  <a:gd name="connsiteX5" fmla="*/ 375602 w 551290"/>
                  <a:gd name="connsiteY5" fmla="*/ 7557 h 521434"/>
                  <a:gd name="connsiteX6" fmla="*/ 194234 w 551290"/>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77851 h 521434"/>
                  <a:gd name="connsiteX5" fmla="*/ 375602 w 558052"/>
                  <a:gd name="connsiteY5" fmla="*/ 7557 h 521434"/>
                  <a:gd name="connsiteX6" fmla="*/ 194234 w 558052"/>
                  <a:gd name="connsiteY6" fmla="*/ 0 h 521434"/>
                  <a:gd name="connsiteX0" fmla="*/ 194234 w 555118"/>
                  <a:gd name="connsiteY0" fmla="*/ 0 h 521434"/>
                  <a:gd name="connsiteX1" fmla="*/ 27979 w 555118"/>
                  <a:gd name="connsiteY1" fmla="*/ 340066 h 521434"/>
                  <a:gd name="connsiteX2" fmla="*/ 50650 w 555118"/>
                  <a:gd name="connsiteY2" fmla="*/ 513877 h 521434"/>
                  <a:gd name="connsiteX3" fmla="*/ 511629 w 555118"/>
                  <a:gd name="connsiteY3" fmla="*/ 521434 h 521434"/>
                  <a:gd name="connsiteX4" fmla="*/ 519186 w 555118"/>
                  <a:gd name="connsiteY4" fmla="*/ 347623 h 521434"/>
                  <a:gd name="connsiteX5" fmla="*/ 375602 w 555118"/>
                  <a:gd name="connsiteY5" fmla="*/ 7557 h 521434"/>
                  <a:gd name="connsiteX6" fmla="*/ 194234 w 555118"/>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32509 h 521434"/>
                  <a:gd name="connsiteX5" fmla="*/ 375602 w 558052"/>
                  <a:gd name="connsiteY5" fmla="*/ 7557 h 521434"/>
                  <a:gd name="connsiteX6" fmla="*/ 194234 w 558052"/>
                  <a:gd name="connsiteY6" fmla="*/ 0 h 521434"/>
                  <a:gd name="connsiteX0" fmla="*/ 194234 w 548943"/>
                  <a:gd name="connsiteY0" fmla="*/ 0 h 521434"/>
                  <a:gd name="connsiteX1" fmla="*/ 27979 w 548943"/>
                  <a:gd name="connsiteY1" fmla="*/ 340066 h 521434"/>
                  <a:gd name="connsiteX2" fmla="*/ 50650 w 548943"/>
                  <a:gd name="connsiteY2" fmla="*/ 513877 h 521434"/>
                  <a:gd name="connsiteX3" fmla="*/ 496515 w 548943"/>
                  <a:gd name="connsiteY3" fmla="*/ 521434 h 521434"/>
                  <a:gd name="connsiteX4" fmla="*/ 526743 w 548943"/>
                  <a:gd name="connsiteY4" fmla="*/ 332509 h 521434"/>
                  <a:gd name="connsiteX5" fmla="*/ 375602 w 548943"/>
                  <a:gd name="connsiteY5" fmla="*/ 7557 h 521434"/>
                  <a:gd name="connsiteX6" fmla="*/ 194234 w 548943"/>
                  <a:gd name="connsiteY6" fmla="*/ 0 h 521434"/>
                  <a:gd name="connsiteX0" fmla="*/ 170672 w 525381"/>
                  <a:gd name="connsiteY0" fmla="*/ 0 h 521434"/>
                  <a:gd name="connsiteX1" fmla="*/ 4417 w 525381"/>
                  <a:gd name="connsiteY1" fmla="*/ 340066 h 521434"/>
                  <a:gd name="connsiteX2" fmla="*/ 87544 w 525381"/>
                  <a:gd name="connsiteY2" fmla="*/ 513877 h 521434"/>
                  <a:gd name="connsiteX3" fmla="*/ 472953 w 525381"/>
                  <a:gd name="connsiteY3" fmla="*/ 521434 h 521434"/>
                  <a:gd name="connsiteX4" fmla="*/ 503181 w 525381"/>
                  <a:gd name="connsiteY4" fmla="*/ 332509 h 521434"/>
                  <a:gd name="connsiteX5" fmla="*/ 352040 w 525381"/>
                  <a:gd name="connsiteY5" fmla="*/ 7557 h 521434"/>
                  <a:gd name="connsiteX6" fmla="*/ 170672 w 525381"/>
                  <a:gd name="connsiteY6" fmla="*/ 0 h 521434"/>
                  <a:gd name="connsiteX0" fmla="*/ 170672 w 511861"/>
                  <a:gd name="connsiteY0" fmla="*/ 0 h 528991"/>
                  <a:gd name="connsiteX1" fmla="*/ 4417 w 511861"/>
                  <a:gd name="connsiteY1" fmla="*/ 340066 h 528991"/>
                  <a:gd name="connsiteX2" fmla="*/ 87544 w 511861"/>
                  <a:gd name="connsiteY2" fmla="*/ 513877 h 528991"/>
                  <a:gd name="connsiteX3" fmla="*/ 442724 w 511861"/>
                  <a:gd name="connsiteY3" fmla="*/ 528991 h 528991"/>
                  <a:gd name="connsiteX4" fmla="*/ 503181 w 511861"/>
                  <a:gd name="connsiteY4" fmla="*/ 332509 h 528991"/>
                  <a:gd name="connsiteX5" fmla="*/ 352040 w 511861"/>
                  <a:gd name="connsiteY5" fmla="*/ 7557 h 528991"/>
                  <a:gd name="connsiteX6" fmla="*/ 170672 w 511861"/>
                  <a:gd name="connsiteY6" fmla="*/ 0 h 528991"/>
                  <a:gd name="connsiteX0" fmla="*/ 170672 w 511861"/>
                  <a:gd name="connsiteY0" fmla="*/ 0 h 513877"/>
                  <a:gd name="connsiteX1" fmla="*/ 4417 w 511861"/>
                  <a:gd name="connsiteY1" fmla="*/ 340066 h 513877"/>
                  <a:gd name="connsiteX2" fmla="*/ 87544 w 511861"/>
                  <a:gd name="connsiteY2" fmla="*/ 513877 h 513877"/>
                  <a:gd name="connsiteX3" fmla="*/ 442724 w 511861"/>
                  <a:gd name="connsiteY3" fmla="*/ 513876 h 513877"/>
                  <a:gd name="connsiteX4" fmla="*/ 503181 w 511861"/>
                  <a:gd name="connsiteY4" fmla="*/ 332509 h 513877"/>
                  <a:gd name="connsiteX5" fmla="*/ 352040 w 511861"/>
                  <a:gd name="connsiteY5" fmla="*/ 7557 h 513877"/>
                  <a:gd name="connsiteX6" fmla="*/ 170672 w 511861"/>
                  <a:gd name="connsiteY6" fmla="*/ 0 h 513877"/>
                  <a:gd name="connsiteX0" fmla="*/ 170672 w 506450"/>
                  <a:gd name="connsiteY0" fmla="*/ 0 h 513877"/>
                  <a:gd name="connsiteX1" fmla="*/ 4417 w 506450"/>
                  <a:gd name="connsiteY1" fmla="*/ 340066 h 513877"/>
                  <a:gd name="connsiteX2" fmla="*/ 87544 w 506450"/>
                  <a:gd name="connsiteY2" fmla="*/ 513877 h 513877"/>
                  <a:gd name="connsiteX3" fmla="*/ 442724 w 506450"/>
                  <a:gd name="connsiteY3" fmla="*/ 513876 h 513877"/>
                  <a:gd name="connsiteX4" fmla="*/ 495624 w 506450"/>
                  <a:gd name="connsiteY4" fmla="*/ 309838 h 513877"/>
                  <a:gd name="connsiteX5" fmla="*/ 352040 w 506450"/>
                  <a:gd name="connsiteY5" fmla="*/ 7557 h 513877"/>
                  <a:gd name="connsiteX6" fmla="*/ 170672 w 506450"/>
                  <a:gd name="connsiteY6" fmla="*/ 0 h 513877"/>
                  <a:gd name="connsiteX0" fmla="*/ 170672 w 506450"/>
                  <a:gd name="connsiteY0" fmla="*/ 0 h 513877"/>
                  <a:gd name="connsiteX1" fmla="*/ 4417 w 506450"/>
                  <a:gd name="connsiteY1" fmla="*/ 340066 h 513877"/>
                  <a:gd name="connsiteX2" fmla="*/ 87544 w 506450"/>
                  <a:gd name="connsiteY2" fmla="*/ 513877 h 513877"/>
                  <a:gd name="connsiteX3" fmla="*/ 442724 w 506450"/>
                  <a:gd name="connsiteY3" fmla="*/ 513876 h 513877"/>
                  <a:gd name="connsiteX4" fmla="*/ 495624 w 506450"/>
                  <a:gd name="connsiteY4" fmla="*/ 332509 h 513877"/>
                  <a:gd name="connsiteX5" fmla="*/ 352040 w 506450"/>
                  <a:gd name="connsiteY5" fmla="*/ 7557 h 513877"/>
                  <a:gd name="connsiteX6" fmla="*/ 170672 w 506450"/>
                  <a:gd name="connsiteY6" fmla="*/ 0 h 513877"/>
                  <a:gd name="connsiteX0" fmla="*/ 170672 w 517746"/>
                  <a:gd name="connsiteY0" fmla="*/ 0 h 513877"/>
                  <a:gd name="connsiteX1" fmla="*/ 4417 w 517746"/>
                  <a:gd name="connsiteY1" fmla="*/ 340066 h 513877"/>
                  <a:gd name="connsiteX2" fmla="*/ 87544 w 517746"/>
                  <a:gd name="connsiteY2" fmla="*/ 513877 h 513877"/>
                  <a:gd name="connsiteX3" fmla="*/ 442724 w 517746"/>
                  <a:gd name="connsiteY3" fmla="*/ 513876 h 513877"/>
                  <a:gd name="connsiteX4" fmla="*/ 510738 w 517746"/>
                  <a:gd name="connsiteY4" fmla="*/ 332509 h 513877"/>
                  <a:gd name="connsiteX5" fmla="*/ 352040 w 517746"/>
                  <a:gd name="connsiteY5" fmla="*/ 7557 h 513877"/>
                  <a:gd name="connsiteX6" fmla="*/ 170672 w 517746"/>
                  <a:gd name="connsiteY6" fmla="*/ 0 h 513877"/>
                  <a:gd name="connsiteX0" fmla="*/ 170672 w 513474"/>
                  <a:gd name="connsiteY0" fmla="*/ 0 h 513877"/>
                  <a:gd name="connsiteX1" fmla="*/ 4417 w 513474"/>
                  <a:gd name="connsiteY1" fmla="*/ 340066 h 513877"/>
                  <a:gd name="connsiteX2" fmla="*/ 87544 w 513474"/>
                  <a:gd name="connsiteY2" fmla="*/ 513877 h 513877"/>
                  <a:gd name="connsiteX3" fmla="*/ 420053 w 513474"/>
                  <a:gd name="connsiteY3" fmla="*/ 513876 h 513877"/>
                  <a:gd name="connsiteX4" fmla="*/ 510738 w 513474"/>
                  <a:gd name="connsiteY4" fmla="*/ 332509 h 513877"/>
                  <a:gd name="connsiteX5" fmla="*/ 352040 w 513474"/>
                  <a:gd name="connsiteY5" fmla="*/ 7557 h 513877"/>
                  <a:gd name="connsiteX6" fmla="*/ 170672 w 513474"/>
                  <a:gd name="connsiteY6" fmla="*/ 0 h 513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3474" h="513877">
                    <a:moveTo>
                      <a:pt x="170672" y="0"/>
                    </a:moveTo>
                    <a:cubicBezTo>
                      <a:pt x="112735" y="55418"/>
                      <a:pt x="18272" y="254420"/>
                      <a:pt x="4417" y="340066"/>
                    </a:cubicBezTo>
                    <a:cubicBezTo>
                      <a:pt x="-9438" y="425712"/>
                      <a:pt x="6936" y="483649"/>
                      <a:pt x="87544" y="513877"/>
                    </a:cubicBezTo>
                    <a:lnTo>
                      <a:pt x="420053" y="513876"/>
                    </a:lnTo>
                    <a:cubicBezTo>
                      <a:pt x="499402" y="491205"/>
                      <a:pt x="522073" y="416895"/>
                      <a:pt x="510738" y="332509"/>
                    </a:cubicBezTo>
                    <a:cubicBezTo>
                      <a:pt x="499403" y="248123"/>
                      <a:pt x="407458" y="70532"/>
                      <a:pt x="352040" y="7557"/>
                    </a:cubicBezTo>
                    <a:lnTo>
                      <a:pt x="170672" y="0"/>
                    </a:ln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03" name="台形 402"/>
              <p:cNvSpPr/>
              <p:nvPr/>
            </p:nvSpPr>
            <p:spPr>
              <a:xfrm>
                <a:off x="6413660" y="1334347"/>
                <a:ext cx="501017" cy="199729"/>
              </a:xfrm>
              <a:prstGeom prst="trapezoid">
                <a:avLst/>
              </a:prstGeom>
              <a:solidFill>
                <a:srgbClr val="F5C6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04" name="正方形/長方形 403"/>
              <p:cNvSpPr/>
              <p:nvPr/>
            </p:nvSpPr>
            <p:spPr>
              <a:xfrm>
                <a:off x="6553473" y="1066505"/>
                <a:ext cx="200287" cy="84089"/>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05" name="正方形/長方形 404"/>
              <p:cNvSpPr/>
              <p:nvPr/>
            </p:nvSpPr>
            <p:spPr>
              <a:xfrm rot="17665996" flipV="1">
                <a:off x="6403476" y="930061"/>
                <a:ext cx="85110" cy="52704"/>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06" name="正方形/長方形 405"/>
              <p:cNvSpPr/>
              <p:nvPr/>
            </p:nvSpPr>
            <p:spPr>
              <a:xfrm>
                <a:off x="6631179" y="975978"/>
                <a:ext cx="45719" cy="85236"/>
              </a:xfrm>
              <a:prstGeom prst="rect">
                <a:avLst/>
              </a:prstGeom>
              <a:solidFill>
                <a:srgbClr val="F5C6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07" name="正方形/長方形 406"/>
              <p:cNvSpPr/>
              <p:nvPr/>
            </p:nvSpPr>
            <p:spPr>
              <a:xfrm>
                <a:off x="6545708" y="886656"/>
                <a:ext cx="200287" cy="84089"/>
              </a:xfrm>
              <a:prstGeom prst="rect">
                <a:avLst/>
              </a:prstGeom>
              <a:solidFill>
                <a:srgbClr val="F5C6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grpSp>
        <p:nvGrpSpPr>
          <p:cNvPr id="408" name="グループ化 407"/>
          <p:cNvGrpSpPr/>
          <p:nvPr/>
        </p:nvGrpSpPr>
        <p:grpSpPr>
          <a:xfrm>
            <a:off x="4218379" y="2221348"/>
            <a:ext cx="188064" cy="255519"/>
            <a:chOff x="6494642" y="1113561"/>
            <a:chExt cx="513474" cy="768235"/>
          </a:xfrm>
        </p:grpSpPr>
        <p:sp>
          <p:nvSpPr>
            <p:cNvPr id="409" name="正方形/長方形 408"/>
            <p:cNvSpPr/>
            <p:nvPr/>
          </p:nvSpPr>
          <p:spPr>
            <a:xfrm>
              <a:off x="6511422" y="1136382"/>
              <a:ext cx="146070" cy="45719"/>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nvGrpSpPr>
            <p:cNvPr id="410" name="グループ化 409"/>
            <p:cNvGrpSpPr/>
            <p:nvPr/>
          </p:nvGrpSpPr>
          <p:grpSpPr>
            <a:xfrm>
              <a:off x="6494642" y="1113561"/>
              <a:ext cx="513474" cy="768235"/>
              <a:chOff x="6404437" y="886656"/>
              <a:chExt cx="513474" cy="768235"/>
            </a:xfrm>
          </p:grpSpPr>
          <p:sp>
            <p:nvSpPr>
              <p:cNvPr id="411" name="フリーフォーム 410"/>
              <p:cNvSpPr/>
              <p:nvPr/>
            </p:nvSpPr>
            <p:spPr>
              <a:xfrm>
                <a:off x="6404437" y="1141014"/>
                <a:ext cx="513474" cy="513877"/>
              </a:xfrm>
              <a:custGeom>
                <a:avLst/>
                <a:gdLst>
                  <a:gd name="connsiteX0" fmla="*/ 166255 w 498764"/>
                  <a:gd name="connsiteY0" fmla="*/ 0 h 521434"/>
                  <a:gd name="connsiteX1" fmla="*/ 0 w 498764"/>
                  <a:gd name="connsiteY1" fmla="*/ 340066 h 521434"/>
                  <a:gd name="connsiteX2" fmla="*/ 22671 w 498764"/>
                  <a:gd name="connsiteY2" fmla="*/ 513877 h 521434"/>
                  <a:gd name="connsiteX3" fmla="*/ 483650 w 498764"/>
                  <a:gd name="connsiteY3" fmla="*/ 521434 h 521434"/>
                  <a:gd name="connsiteX4" fmla="*/ 498764 w 498764"/>
                  <a:gd name="connsiteY4" fmla="*/ 377851 h 521434"/>
                  <a:gd name="connsiteX5" fmla="*/ 347623 w 498764"/>
                  <a:gd name="connsiteY5" fmla="*/ 7557 h 521434"/>
                  <a:gd name="connsiteX6" fmla="*/ 166255 w 498764"/>
                  <a:gd name="connsiteY6" fmla="*/ 0 h 521434"/>
                  <a:gd name="connsiteX0" fmla="*/ 194234 w 526743"/>
                  <a:gd name="connsiteY0" fmla="*/ 0 h 521434"/>
                  <a:gd name="connsiteX1" fmla="*/ 27979 w 526743"/>
                  <a:gd name="connsiteY1" fmla="*/ 340066 h 521434"/>
                  <a:gd name="connsiteX2" fmla="*/ 50650 w 526743"/>
                  <a:gd name="connsiteY2" fmla="*/ 513877 h 521434"/>
                  <a:gd name="connsiteX3" fmla="*/ 511629 w 526743"/>
                  <a:gd name="connsiteY3" fmla="*/ 521434 h 521434"/>
                  <a:gd name="connsiteX4" fmla="*/ 526743 w 526743"/>
                  <a:gd name="connsiteY4" fmla="*/ 377851 h 521434"/>
                  <a:gd name="connsiteX5" fmla="*/ 375602 w 526743"/>
                  <a:gd name="connsiteY5" fmla="*/ 7557 h 521434"/>
                  <a:gd name="connsiteX6" fmla="*/ 194234 w 526743"/>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77851 h 521434"/>
                  <a:gd name="connsiteX5" fmla="*/ 375602 w 558052"/>
                  <a:gd name="connsiteY5" fmla="*/ 7557 h 521434"/>
                  <a:gd name="connsiteX6" fmla="*/ 194234 w 558052"/>
                  <a:gd name="connsiteY6" fmla="*/ 0 h 521434"/>
                  <a:gd name="connsiteX0" fmla="*/ 194234 w 551290"/>
                  <a:gd name="connsiteY0" fmla="*/ 0 h 521434"/>
                  <a:gd name="connsiteX1" fmla="*/ 27979 w 551290"/>
                  <a:gd name="connsiteY1" fmla="*/ 340066 h 521434"/>
                  <a:gd name="connsiteX2" fmla="*/ 50650 w 551290"/>
                  <a:gd name="connsiteY2" fmla="*/ 513877 h 521434"/>
                  <a:gd name="connsiteX3" fmla="*/ 511629 w 551290"/>
                  <a:gd name="connsiteY3" fmla="*/ 521434 h 521434"/>
                  <a:gd name="connsiteX4" fmla="*/ 526743 w 551290"/>
                  <a:gd name="connsiteY4" fmla="*/ 377851 h 521434"/>
                  <a:gd name="connsiteX5" fmla="*/ 375602 w 551290"/>
                  <a:gd name="connsiteY5" fmla="*/ 7557 h 521434"/>
                  <a:gd name="connsiteX6" fmla="*/ 194234 w 551290"/>
                  <a:gd name="connsiteY6" fmla="*/ 0 h 521434"/>
                  <a:gd name="connsiteX0" fmla="*/ 194234 w 551290"/>
                  <a:gd name="connsiteY0" fmla="*/ 0 h 521434"/>
                  <a:gd name="connsiteX1" fmla="*/ 27979 w 551290"/>
                  <a:gd name="connsiteY1" fmla="*/ 340066 h 521434"/>
                  <a:gd name="connsiteX2" fmla="*/ 50650 w 551290"/>
                  <a:gd name="connsiteY2" fmla="*/ 513877 h 521434"/>
                  <a:gd name="connsiteX3" fmla="*/ 511629 w 551290"/>
                  <a:gd name="connsiteY3" fmla="*/ 521434 h 521434"/>
                  <a:gd name="connsiteX4" fmla="*/ 526743 w 551290"/>
                  <a:gd name="connsiteY4" fmla="*/ 377851 h 521434"/>
                  <a:gd name="connsiteX5" fmla="*/ 375602 w 551290"/>
                  <a:gd name="connsiteY5" fmla="*/ 7557 h 521434"/>
                  <a:gd name="connsiteX6" fmla="*/ 194234 w 551290"/>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77851 h 521434"/>
                  <a:gd name="connsiteX5" fmla="*/ 375602 w 558052"/>
                  <a:gd name="connsiteY5" fmla="*/ 7557 h 521434"/>
                  <a:gd name="connsiteX6" fmla="*/ 194234 w 558052"/>
                  <a:gd name="connsiteY6" fmla="*/ 0 h 521434"/>
                  <a:gd name="connsiteX0" fmla="*/ 194234 w 555118"/>
                  <a:gd name="connsiteY0" fmla="*/ 0 h 521434"/>
                  <a:gd name="connsiteX1" fmla="*/ 27979 w 555118"/>
                  <a:gd name="connsiteY1" fmla="*/ 340066 h 521434"/>
                  <a:gd name="connsiteX2" fmla="*/ 50650 w 555118"/>
                  <a:gd name="connsiteY2" fmla="*/ 513877 h 521434"/>
                  <a:gd name="connsiteX3" fmla="*/ 511629 w 555118"/>
                  <a:gd name="connsiteY3" fmla="*/ 521434 h 521434"/>
                  <a:gd name="connsiteX4" fmla="*/ 519186 w 555118"/>
                  <a:gd name="connsiteY4" fmla="*/ 347623 h 521434"/>
                  <a:gd name="connsiteX5" fmla="*/ 375602 w 555118"/>
                  <a:gd name="connsiteY5" fmla="*/ 7557 h 521434"/>
                  <a:gd name="connsiteX6" fmla="*/ 194234 w 555118"/>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32509 h 521434"/>
                  <a:gd name="connsiteX5" fmla="*/ 375602 w 558052"/>
                  <a:gd name="connsiteY5" fmla="*/ 7557 h 521434"/>
                  <a:gd name="connsiteX6" fmla="*/ 194234 w 558052"/>
                  <a:gd name="connsiteY6" fmla="*/ 0 h 521434"/>
                  <a:gd name="connsiteX0" fmla="*/ 194234 w 548943"/>
                  <a:gd name="connsiteY0" fmla="*/ 0 h 521434"/>
                  <a:gd name="connsiteX1" fmla="*/ 27979 w 548943"/>
                  <a:gd name="connsiteY1" fmla="*/ 340066 h 521434"/>
                  <a:gd name="connsiteX2" fmla="*/ 50650 w 548943"/>
                  <a:gd name="connsiteY2" fmla="*/ 513877 h 521434"/>
                  <a:gd name="connsiteX3" fmla="*/ 496515 w 548943"/>
                  <a:gd name="connsiteY3" fmla="*/ 521434 h 521434"/>
                  <a:gd name="connsiteX4" fmla="*/ 526743 w 548943"/>
                  <a:gd name="connsiteY4" fmla="*/ 332509 h 521434"/>
                  <a:gd name="connsiteX5" fmla="*/ 375602 w 548943"/>
                  <a:gd name="connsiteY5" fmla="*/ 7557 h 521434"/>
                  <a:gd name="connsiteX6" fmla="*/ 194234 w 548943"/>
                  <a:gd name="connsiteY6" fmla="*/ 0 h 521434"/>
                  <a:gd name="connsiteX0" fmla="*/ 170672 w 525381"/>
                  <a:gd name="connsiteY0" fmla="*/ 0 h 521434"/>
                  <a:gd name="connsiteX1" fmla="*/ 4417 w 525381"/>
                  <a:gd name="connsiteY1" fmla="*/ 340066 h 521434"/>
                  <a:gd name="connsiteX2" fmla="*/ 87544 w 525381"/>
                  <a:gd name="connsiteY2" fmla="*/ 513877 h 521434"/>
                  <a:gd name="connsiteX3" fmla="*/ 472953 w 525381"/>
                  <a:gd name="connsiteY3" fmla="*/ 521434 h 521434"/>
                  <a:gd name="connsiteX4" fmla="*/ 503181 w 525381"/>
                  <a:gd name="connsiteY4" fmla="*/ 332509 h 521434"/>
                  <a:gd name="connsiteX5" fmla="*/ 352040 w 525381"/>
                  <a:gd name="connsiteY5" fmla="*/ 7557 h 521434"/>
                  <a:gd name="connsiteX6" fmla="*/ 170672 w 525381"/>
                  <a:gd name="connsiteY6" fmla="*/ 0 h 521434"/>
                  <a:gd name="connsiteX0" fmla="*/ 170672 w 511861"/>
                  <a:gd name="connsiteY0" fmla="*/ 0 h 528991"/>
                  <a:gd name="connsiteX1" fmla="*/ 4417 w 511861"/>
                  <a:gd name="connsiteY1" fmla="*/ 340066 h 528991"/>
                  <a:gd name="connsiteX2" fmla="*/ 87544 w 511861"/>
                  <a:gd name="connsiteY2" fmla="*/ 513877 h 528991"/>
                  <a:gd name="connsiteX3" fmla="*/ 442724 w 511861"/>
                  <a:gd name="connsiteY3" fmla="*/ 528991 h 528991"/>
                  <a:gd name="connsiteX4" fmla="*/ 503181 w 511861"/>
                  <a:gd name="connsiteY4" fmla="*/ 332509 h 528991"/>
                  <a:gd name="connsiteX5" fmla="*/ 352040 w 511861"/>
                  <a:gd name="connsiteY5" fmla="*/ 7557 h 528991"/>
                  <a:gd name="connsiteX6" fmla="*/ 170672 w 511861"/>
                  <a:gd name="connsiteY6" fmla="*/ 0 h 528991"/>
                  <a:gd name="connsiteX0" fmla="*/ 170672 w 511861"/>
                  <a:gd name="connsiteY0" fmla="*/ 0 h 513877"/>
                  <a:gd name="connsiteX1" fmla="*/ 4417 w 511861"/>
                  <a:gd name="connsiteY1" fmla="*/ 340066 h 513877"/>
                  <a:gd name="connsiteX2" fmla="*/ 87544 w 511861"/>
                  <a:gd name="connsiteY2" fmla="*/ 513877 h 513877"/>
                  <a:gd name="connsiteX3" fmla="*/ 442724 w 511861"/>
                  <a:gd name="connsiteY3" fmla="*/ 513876 h 513877"/>
                  <a:gd name="connsiteX4" fmla="*/ 503181 w 511861"/>
                  <a:gd name="connsiteY4" fmla="*/ 332509 h 513877"/>
                  <a:gd name="connsiteX5" fmla="*/ 352040 w 511861"/>
                  <a:gd name="connsiteY5" fmla="*/ 7557 h 513877"/>
                  <a:gd name="connsiteX6" fmla="*/ 170672 w 511861"/>
                  <a:gd name="connsiteY6" fmla="*/ 0 h 513877"/>
                  <a:gd name="connsiteX0" fmla="*/ 170672 w 506450"/>
                  <a:gd name="connsiteY0" fmla="*/ 0 h 513877"/>
                  <a:gd name="connsiteX1" fmla="*/ 4417 w 506450"/>
                  <a:gd name="connsiteY1" fmla="*/ 340066 h 513877"/>
                  <a:gd name="connsiteX2" fmla="*/ 87544 w 506450"/>
                  <a:gd name="connsiteY2" fmla="*/ 513877 h 513877"/>
                  <a:gd name="connsiteX3" fmla="*/ 442724 w 506450"/>
                  <a:gd name="connsiteY3" fmla="*/ 513876 h 513877"/>
                  <a:gd name="connsiteX4" fmla="*/ 495624 w 506450"/>
                  <a:gd name="connsiteY4" fmla="*/ 309838 h 513877"/>
                  <a:gd name="connsiteX5" fmla="*/ 352040 w 506450"/>
                  <a:gd name="connsiteY5" fmla="*/ 7557 h 513877"/>
                  <a:gd name="connsiteX6" fmla="*/ 170672 w 506450"/>
                  <a:gd name="connsiteY6" fmla="*/ 0 h 513877"/>
                  <a:gd name="connsiteX0" fmla="*/ 170672 w 506450"/>
                  <a:gd name="connsiteY0" fmla="*/ 0 h 513877"/>
                  <a:gd name="connsiteX1" fmla="*/ 4417 w 506450"/>
                  <a:gd name="connsiteY1" fmla="*/ 340066 h 513877"/>
                  <a:gd name="connsiteX2" fmla="*/ 87544 w 506450"/>
                  <a:gd name="connsiteY2" fmla="*/ 513877 h 513877"/>
                  <a:gd name="connsiteX3" fmla="*/ 442724 w 506450"/>
                  <a:gd name="connsiteY3" fmla="*/ 513876 h 513877"/>
                  <a:gd name="connsiteX4" fmla="*/ 495624 w 506450"/>
                  <a:gd name="connsiteY4" fmla="*/ 332509 h 513877"/>
                  <a:gd name="connsiteX5" fmla="*/ 352040 w 506450"/>
                  <a:gd name="connsiteY5" fmla="*/ 7557 h 513877"/>
                  <a:gd name="connsiteX6" fmla="*/ 170672 w 506450"/>
                  <a:gd name="connsiteY6" fmla="*/ 0 h 513877"/>
                  <a:gd name="connsiteX0" fmla="*/ 170672 w 517746"/>
                  <a:gd name="connsiteY0" fmla="*/ 0 h 513877"/>
                  <a:gd name="connsiteX1" fmla="*/ 4417 w 517746"/>
                  <a:gd name="connsiteY1" fmla="*/ 340066 h 513877"/>
                  <a:gd name="connsiteX2" fmla="*/ 87544 w 517746"/>
                  <a:gd name="connsiteY2" fmla="*/ 513877 h 513877"/>
                  <a:gd name="connsiteX3" fmla="*/ 442724 w 517746"/>
                  <a:gd name="connsiteY3" fmla="*/ 513876 h 513877"/>
                  <a:gd name="connsiteX4" fmla="*/ 510738 w 517746"/>
                  <a:gd name="connsiteY4" fmla="*/ 332509 h 513877"/>
                  <a:gd name="connsiteX5" fmla="*/ 352040 w 517746"/>
                  <a:gd name="connsiteY5" fmla="*/ 7557 h 513877"/>
                  <a:gd name="connsiteX6" fmla="*/ 170672 w 517746"/>
                  <a:gd name="connsiteY6" fmla="*/ 0 h 513877"/>
                  <a:gd name="connsiteX0" fmla="*/ 170672 w 513474"/>
                  <a:gd name="connsiteY0" fmla="*/ 0 h 513877"/>
                  <a:gd name="connsiteX1" fmla="*/ 4417 w 513474"/>
                  <a:gd name="connsiteY1" fmla="*/ 340066 h 513877"/>
                  <a:gd name="connsiteX2" fmla="*/ 87544 w 513474"/>
                  <a:gd name="connsiteY2" fmla="*/ 513877 h 513877"/>
                  <a:gd name="connsiteX3" fmla="*/ 420053 w 513474"/>
                  <a:gd name="connsiteY3" fmla="*/ 513876 h 513877"/>
                  <a:gd name="connsiteX4" fmla="*/ 510738 w 513474"/>
                  <a:gd name="connsiteY4" fmla="*/ 332509 h 513877"/>
                  <a:gd name="connsiteX5" fmla="*/ 352040 w 513474"/>
                  <a:gd name="connsiteY5" fmla="*/ 7557 h 513877"/>
                  <a:gd name="connsiteX6" fmla="*/ 170672 w 513474"/>
                  <a:gd name="connsiteY6" fmla="*/ 0 h 513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3474" h="513877">
                    <a:moveTo>
                      <a:pt x="170672" y="0"/>
                    </a:moveTo>
                    <a:cubicBezTo>
                      <a:pt x="112735" y="55418"/>
                      <a:pt x="18272" y="254420"/>
                      <a:pt x="4417" y="340066"/>
                    </a:cubicBezTo>
                    <a:cubicBezTo>
                      <a:pt x="-9438" y="425712"/>
                      <a:pt x="6936" y="483649"/>
                      <a:pt x="87544" y="513877"/>
                    </a:cubicBezTo>
                    <a:lnTo>
                      <a:pt x="420053" y="513876"/>
                    </a:lnTo>
                    <a:cubicBezTo>
                      <a:pt x="499402" y="491205"/>
                      <a:pt x="522073" y="416895"/>
                      <a:pt x="510738" y="332509"/>
                    </a:cubicBezTo>
                    <a:cubicBezTo>
                      <a:pt x="499403" y="248123"/>
                      <a:pt x="407458" y="70532"/>
                      <a:pt x="352040" y="7557"/>
                    </a:cubicBezTo>
                    <a:lnTo>
                      <a:pt x="170672" y="0"/>
                    </a:ln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12" name="台形 411"/>
              <p:cNvSpPr/>
              <p:nvPr/>
            </p:nvSpPr>
            <p:spPr>
              <a:xfrm>
                <a:off x="6413660" y="1334347"/>
                <a:ext cx="501017" cy="199729"/>
              </a:xfrm>
              <a:prstGeom prst="trapezoid">
                <a:avLst/>
              </a:prstGeom>
              <a:solidFill>
                <a:srgbClr val="F5C6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13" name="正方形/長方形 412"/>
              <p:cNvSpPr/>
              <p:nvPr/>
            </p:nvSpPr>
            <p:spPr>
              <a:xfrm>
                <a:off x="6553473" y="1066505"/>
                <a:ext cx="200287" cy="84089"/>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14" name="正方形/長方形 413"/>
              <p:cNvSpPr/>
              <p:nvPr/>
            </p:nvSpPr>
            <p:spPr>
              <a:xfrm rot="17665996" flipV="1">
                <a:off x="6403476" y="930061"/>
                <a:ext cx="85110" cy="52704"/>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15" name="正方形/長方形 414"/>
              <p:cNvSpPr/>
              <p:nvPr/>
            </p:nvSpPr>
            <p:spPr>
              <a:xfrm>
                <a:off x="6631179" y="975978"/>
                <a:ext cx="45719" cy="85236"/>
              </a:xfrm>
              <a:prstGeom prst="rect">
                <a:avLst/>
              </a:prstGeom>
              <a:solidFill>
                <a:srgbClr val="F5C6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16" name="正方形/長方形 415"/>
              <p:cNvSpPr/>
              <p:nvPr/>
            </p:nvSpPr>
            <p:spPr>
              <a:xfrm>
                <a:off x="6545708" y="886656"/>
                <a:ext cx="200287" cy="84089"/>
              </a:xfrm>
              <a:prstGeom prst="rect">
                <a:avLst/>
              </a:prstGeom>
              <a:solidFill>
                <a:srgbClr val="F5C6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grpSp>
        <p:nvGrpSpPr>
          <p:cNvPr id="417" name="グループ化 416"/>
          <p:cNvGrpSpPr/>
          <p:nvPr/>
        </p:nvGrpSpPr>
        <p:grpSpPr>
          <a:xfrm>
            <a:off x="2654196" y="2923883"/>
            <a:ext cx="184327" cy="274164"/>
            <a:chOff x="6383960" y="1942019"/>
            <a:chExt cx="554867" cy="1015584"/>
          </a:xfrm>
        </p:grpSpPr>
        <p:sp>
          <p:nvSpPr>
            <p:cNvPr id="418" name="正方形/長方形 417"/>
            <p:cNvSpPr/>
            <p:nvPr/>
          </p:nvSpPr>
          <p:spPr>
            <a:xfrm>
              <a:off x="6549816" y="2343885"/>
              <a:ext cx="389011" cy="613718"/>
            </a:xfrm>
            <a:prstGeom prst="rect">
              <a:avLst/>
            </a:prstGeom>
            <a:solidFill>
              <a:schemeClr val="accent1">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19" name="台形 418"/>
            <p:cNvSpPr/>
            <p:nvPr/>
          </p:nvSpPr>
          <p:spPr>
            <a:xfrm>
              <a:off x="6548920" y="2199329"/>
              <a:ext cx="388429" cy="150906"/>
            </a:xfrm>
            <a:prstGeom prst="trapezoid">
              <a:avLst>
                <a:gd name="adj" fmla="val 472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20" name="正方形/長方形 419"/>
            <p:cNvSpPr/>
            <p:nvPr/>
          </p:nvSpPr>
          <p:spPr>
            <a:xfrm>
              <a:off x="6624222" y="2055954"/>
              <a:ext cx="237052" cy="1361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21" name="正方形/長方形 420"/>
            <p:cNvSpPr/>
            <p:nvPr/>
          </p:nvSpPr>
          <p:spPr>
            <a:xfrm>
              <a:off x="6646861" y="1942019"/>
              <a:ext cx="182472" cy="9774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22" name="正方形/長方形 421"/>
            <p:cNvSpPr/>
            <p:nvPr/>
          </p:nvSpPr>
          <p:spPr>
            <a:xfrm>
              <a:off x="6406134" y="1978695"/>
              <a:ext cx="244603" cy="4571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23" name="正方形/長方形 422"/>
            <p:cNvSpPr/>
            <p:nvPr/>
          </p:nvSpPr>
          <p:spPr>
            <a:xfrm rot="17665996" flipV="1">
              <a:off x="6349972" y="2032790"/>
              <a:ext cx="117745" cy="4976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24" name="角丸四角形 423"/>
            <p:cNvSpPr/>
            <p:nvPr/>
          </p:nvSpPr>
          <p:spPr>
            <a:xfrm>
              <a:off x="6579970" y="2462860"/>
              <a:ext cx="329154" cy="381128"/>
            </a:xfrm>
            <a:prstGeom prst="round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425" name="グループ化 424"/>
          <p:cNvGrpSpPr/>
          <p:nvPr/>
        </p:nvGrpSpPr>
        <p:grpSpPr>
          <a:xfrm>
            <a:off x="2668776" y="1969922"/>
            <a:ext cx="184327" cy="274164"/>
            <a:chOff x="6383960" y="1942019"/>
            <a:chExt cx="554867" cy="1015584"/>
          </a:xfrm>
        </p:grpSpPr>
        <p:sp>
          <p:nvSpPr>
            <p:cNvPr id="426" name="正方形/長方形 425"/>
            <p:cNvSpPr/>
            <p:nvPr/>
          </p:nvSpPr>
          <p:spPr>
            <a:xfrm>
              <a:off x="6549816" y="2343885"/>
              <a:ext cx="389011" cy="613718"/>
            </a:xfrm>
            <a:prstGeom prst="rect">
              <a:avLst/>
            </a:prstGeom>
            <a:solidFill>
              <a:schemeClr val="accent1">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27" name="台形 426"/>
            <p:cNvSpPr/>
            <p:nvPr/>
          </p:nvSpPr>
          <p:spPr>
            <a:xfrm>
              <a:off x="6548920" y="2199329"/>
              <a:ext cx="388429" cy="150906"/>
            </a:xfrm>
            <a:prstGeom prst="trapezoid">
              <a:avLst>
                <a:gd name="adj" fmla="val 472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28" name="正方形/長方形 427"/>
            <p:cNvSpPr/>
            <p:nvPr/>
          </p:nvSpPr>
          <p:spPr>
            <a:xfrm>
              <a:off x="6624222" y="2055954"/>
              <a:ext cx="237052" cy="1361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29" name="正方形/長方形 428"/>
            <p:cNvSpPr/>
            <p:nvPr/>
          </p:nvSpPr>
          <p:spPr>
            <a:xfrm>
              <a:off x="6646861" y="1942019"/>
              <a:ext cx="182472" cy="9774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30" name="正方形/長方形 429"/>
            <p:cNvSpPr/>
            <p:nvPr/>
          </p:nvSpPr>
          <p:spPr>
            <a:xfrm>
              <a:off x="6406134" y="1978695"/>
              <a:ext cx="244603" cy="4571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31" name="正方形/長方形 430"/>
            <p:cNvSpPr/>
            <p:nvPr/>
          </p:nvSpPr>
          <p:spPr>
            <a:xfrm rot="17665996" flipV="1">
              <a:off x="6349972" y="2032790"/>
              <a:ext cx="117745" cy="4976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32" name="角丸四角形 431"/>
            <p:cNvSpPr/>
            <p:nvPr/>
          </p:nvSpPr>
          <p:spPr>
            <a:xfrm>
              <a:off x="6579970" y="2462860"/>
              <a:ext cx="329154" cy="381128"/>
            </a:xfrm>
            <a:prstGeom prst="round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433" name="グループ化 432"/>
          <p:cNvGrpSpPr/>
          <p:nvPr/>
        </p:nvGrpSpPr>
        <p:grpSpPr>
          <a:xfrm>
            <a:off x="6708481" y="4652037"/>
            <a:ext cx="184327" cy="274164"/>
            <a:chOff x="6383960" y="1942019"/>
            <a:chExt cx="554867" cy="1015584"/>
          </a:xfrm>
        </p:grpSpPr>
        <p:sp>
          <p:nvSpPr>
            <p:cNvPr id="434" name="正方形/長方形 433"/>
            <p:cNvSpPr/>
            <p:nvPr/>
          </p:nvSpPr>
          <p:spPr>
            <a:xfrm>
              <a:off x="6549816" y="2343885"/>
              <a:ext cx="389011" cy="613718"/>
            </a:xfrm>
            <a:prstGeom prst="rect">
              <a:avLst/>
            </a:prstGeom>
            <a:solidFill>
              <a:schemeClr val="accent1">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35" name="台形 434"/>
            <p:cNvSpPr/>
            <p:nvPr/>
          </p:nvSpPr>
          <p:spPr>
            <a:xfrm>
              <a:off x="6548920" y="2199329"/>
              <a:ext cx="388429" cy="150906"/>
            </a:xfrm>
            <a:prstGeom prst="trapezoid">
              <a:avLst>
                <a:gd name="adj" fmla="val 472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36" name="正方形/長方形 435"/>
            <p:cNvSpPr/>
            <p:nvPr/>
          </p:nvSpPr>
          <p:spPr>
            <a:xfrm>
              <a:off x="6624222" y="2055954"/>
              <a:ext cx="237052" cy="1361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37" name="正方形/長方形 436"/>
            <p:cNvSpPr/>
            <p:nvPr/>
          </p:nvSpPr>
          <p:spPr>
            <a:xfrm>
              <a:off x="6646861" y="1942019"/>
              <a:ext cx="182472" cy="9774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38" name="正方形/長方形 437"/>
            <p:cNvSpPr/>
            <p:nvPr/>
          </p:nvSpPr>
          <p:spPr>
            <a:xfrm>
              <a:off x="6406134" y="1978695"/>
              <a:ext cx="244603" cy="4571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39" name="正方形/長方形 438"/>
            <p:cNvSpPr/>
            <p:nvPr/>
          </p:nvSpPr>
          <p:spPr>
            <a:xfrm rot="17665996" flipV="1">
              <a:off x="6349972" y="2032790"/>
              <a:ext cx="117745" cy="4976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40" name="角丸四角形 439"/>
            <p:cNvSpPr/>
            <p:nvPr/>
          </p:nvSpPr>
          <p:spPr>
            <a:xfrm>
              <a:off x="6579970" y="2462860"/>
              <a:ext cx="329154" cy="381128"/>
            </a:xfrm>
            <a:prstGeom prst="round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441" name="グループ化 440"/>
          <p:cNvGrpSpPr/>
          <p:nvPr/>
        </p:nvGrpSpPr>
        <p:grpSpPr>
          <a:xfrm>
            <a:off x="4971505" y="2728061"/>
            <a:ext cx="184327" cy="274164"/>
            <a:chOff x="6383960" y="1942019"/>
            <a:chExt cx="554867" cy="1015584"/>
          </a:xfrm>
        </p:grpSpPr>
        <p:sp>
          <p:nvSpPr>
            <p:cNvPr id="442" name="正方形/長方形 441"/>
            <p:cNvSpPr/>
            <p:nvPr/>
          </p:nvSpPr>
          <p:spPr>
            <a:xfrm>
              <a:off x="6549816" y="2343885"/>
              <a:ext cx="389011" cy="613718"/>
            </a:xfrm>
            <a:prstGeom prst="rect">
              <a:avLst/>
            </a:prstGeom>
            <a:solidFill>
              <a:schemeClr val="accent1">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43" name="台形 442"/>
            <p:cNvSpPr/>
            <p:nvPr/>
          </p:nvSpPr>
          <p:spPr>
            <a:xfrm>
              <a:off x="6548920" y="2199329"/>
              <a:ext cx="388429" cy="150906"/>
            </a:xfrm>
            <a:prstGeom prst="trapezoid">
              <a:avLst>
                <a:gd name="adj" fmla="val 472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44" name="正方形/長方形 443"/>
            <p:cNvSpPr/>
            <p:nvPr/>
          </p:nvSpPr>
          <p:spPr>
            <a:xfrm>
              <a:off x="6624222" y="2055954"/>
              <a:ext cx="237052" cy="1361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45" name="正方形/長方形 444"/>
            <p:cNvSpPr/>
            <p:nvPr/>
          </p:nvSpPr>
          <p:spPr>
            <a:xfrm>
              <a:off x="6646861" y="1942019"/>
              <a:ext cx="182472" cy="9774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46" name="正方形/長方形 445"/>
            <p:cNvSpPr/>
            <p:nvPr/>
          </p:nvSpPr>
          <p:spPr>
            <a:xfrm>
              <a:off x="6406134" y="1978695"/>
              <a:ext cx="244603" cy="4571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47" name="正方形/長方形 446"/>
            <p:cNvSpPr/>
            <p:nvPr/>
          </p:nvSpPr>
          <p:spPr>
            <a:xfrm rot="17665996" flipV="1">
              <a:off x="6349972" y="2032790"/>
              <a:ext cx="117745" cy="4976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48" name="角丸四角形 447"/>
            <p:cNvSpPr/>
            <p:nvPr/>
          </p:nvSpPr>
          <p:spPr>
            <a:xfrm>
              <a:off x="6579970" y="2462860"/>
              <a:ext cx="329154" cy="381128"/>
            </a:xfrm>
            <a:prstGeom prst="round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449" name="グループ化 448"/>
          <p:cNvGrpSpPr/>
          <p:nvPr/>
        </p:nvGrpSpPr>
        <p:grpSpPr>
          <a:xfrm>
            <a:off x="4962515" y="4133988"/>
            <a:ext cx="184327" cy="274164"/>
            <a:chOff x="6383960" y="1942019"/>
            <a:chExt cx="554867" cy="1015584"/>
          </a:xfrm>
        </p:grpSpPr>
        <p:sp>
          <p:nvSpPr>
            <p:cNvPr id="450" name="正方形/長方形 449"/>
            <p:cNvSpPr/>
            <p:nvPr/>
          </p:nvSpPr>
          <p:spPr>
            <a:xfrm>
              <a:off x="6549816" y="2343885"/>
              <a:ext cx="389011" cy="613718"/>
            </a:xfrm>
            <a:prstGeom prst="rect">
              <a:avLst/>
            </a:prstGeom>
            <a:solidFill>
              <a:schemeClr val="accent1">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51" name="台形 450"/>
            <p:cNvSpPr/>
            <p:nvPr/>
          </p:nvSpPr>
          <p:spPr>
            <a:xfrm>
              <a:off x="6548920" y="2199329"/>
              <a:ext cx="388429" cy="150906"/>
            </a:xfrm>
            <a:prstGeom prst="trapezoid">
              <a:avLst>
                <a:gd name="adj" fmla="val 472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52" name="正方形/長方形 451"/>
            <p:cNvSpPr/>
            <p:nvPr/>
          </p:nvSpPr>
          <p:spPr>
            <a:xfrm>
              <a:off x="6624222" y="2055954"/>
              <a:ext cx="237052" cy="1361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53" name="正方形/長方形 452"/>
            <p:cNvSpPr/>
            <p:nvPr/>
          </p:nvSpPr>
          <p:spPr>
            <a:xfrm>
              <a:off x="6646861" y="1942019"/>
              <a:ext cx="182472" cy="9774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54" name="正方形/長方形 453"/>
            <p:cNvSpPr/>
            <p:nvPr/>
          </p:nvSpPr>
          <p:spPr>
            <a:xfrm>
              <a:off x="6406134" y="1978695"/>
              <a:ext cx="244603" cy="4571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55" name="正方形/長方形 454"/>
            <p:cNvSpPr/>
            <p:nvPr/>
          </p:nvSpPr>
          <p:spPr>
            <a:xfrm rot="17665996" flipV="1">
              <a:off x="6349972" y="2032790"/>
              <a:ext cx="117745" cy="4976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56" name="角丸四角形 455"/>
            <p:cNvSpPr/>
            <p:nvPr/>
          </p:nvSpPr>
          <p:spPr>
            <a:xfrm>
              <a:off x="6579970" y="2462860"/>
              <a:ext cx="329154" cy="381128"/>
            </a:xfrm>
            <a:prstGeom prst="round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457" name="グループ化 456"/>
          <p:cNvGrpSpPr/>
          <p:nvPr/>
        </p:nvGrpSpPr>
        <p:grpSpPr>
          <a:xfrm>
            <a:off x="4399842" y="5757668"/>
            <a:ext cx="184327" cy="274164"/>
            <a:chOff x="6383960" y="1942019"/>
            <a:chExt cx="554867" cy="1015584"/>
          </a:xfrm>
        </p:grpSpPr>
        <p:sp>
          <p:nvSpPr>
            <p:cNvPr id="458" name="正方形/長方形 457"/>
            <p:cNvSpPr/>
            <p:nvPr/>
          </p:nvSpPr>
          <p:spPr>
            <a:xfrm>
              <a:off x="6549816" y="2343885"/>
              <a:ext cx="389011" cy="613718"/>
            </a:xfrm>
            <a:prstGeom prst="rect">
              <a:avLst/>
            </a:prstGeom>
            <a:solidFill>
              <a:schemeClr val="accent1">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59" name="台形 458"/>
            <p:cNvSpPr/>
            <p:nvPr/>
          </p:nvSpPr>
          <p:spPr>
            <a:xfrm>
              <a:off x="6548920" y="2199329"/>
              <a:ext cx="388429" cy="150906"/>
            </a:xfrm>
            <a:prstGeom prst="trapezoid">
              <a:avLst>
                <a:gd name="adj" fmla="val 472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60" name="正方形/長方形 459"/>
            <p:cNvSpPr/>
            <p:nvPr/>
          </p:nvSpPr>
          <p:spPr>
            <a:xfrm>
              <a:off x="6624222" y="2055954"/>
              <a:ext cx="237052" cy="1361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61" name="正方形/長方形 460"/>
            <p:cNvSpPr/>
            <p:nvPr/>
          </p:nvSpPr>
          <p:spPr>
            <a:xfrm>
              <a:off x="6646861" y="1942019"/>
              <a:ext cx="182472" cy="9774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62" name="正方形/長方形 461"/>
            <p:cNvSpPr/>
            <p:nvPr/>
          </p:nvSpPr>
          <p:spPr>
            <a:xfrm>
              <a:off x="6406134" y="1978695"/>
              <a:ext cx="244603" cy="4571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63" name="正方形/長方形 462"/>
            <p:cNvSpPr/>
            <p:nvPr/>
          </p:nvSpPr>
          <p:spPr>
            <a:xfrm rot="17665996" flipV="1">
              <a:off x="6349972" y="2032790"/>
              <a:ext cx="117745" cy="4976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64" name="角丸四角形 463"/>
            <p:cNvSpPr/>
            <p:nvPr/>
          </p:nvSpPr>
          <p:spPr>
            <a:xfrm>
              <a:off x="6579970" y="2462860"/>
              <a:ext cx="329154" cy="381128"/>
            </a:xfrm>
            <a:prstGeom prst="round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465" name="グループ化 464"/>
          <p:cNvGrpSpPr/>
          <p:nvPr/>
        </p:nvGrpSpPr>
        <p:grpSpPr>
          <a:xfrm>
            <a:off x="2599587" y="5666647"/>
            <a:ext cx="184327" cy="274164"/>
            <a:chOff x="6383960" y="1942019"/>
            <a:chExt cx="554867" cy="1015584"/>
          </a:xfrm>
        </p:grpSpPr>
        <p:sp>
          <p:nvSpPr>
            <p:cNvPr id="466" name="正方形/長方形 465"/>
            <p:cNvSpPr/>
            <p:nvPr/>
          </p:nvSpPr>
          <p:spPr>
            <a:xfrm>
              <a:off x="6549816" y="2343885"/>
              <a:ext cx="389011" cy="613718"/>
            </a:xfrm>
            <a:prstGeom prst="rect">
              <a:avLst/>
            </a:prstGeom>
            <a:solidFill>
              <a:schemeClr val="accent1">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67" name="台形 466"/>
            <p:cNvSpPr/>
            <p:nvPr/>
          </p:nvSpPr>
          <p:spPr>
            <a:xfrm>
              <a:off x="6548920" y="2199329"/>
              <a:ext cx="388429" cy="150906"/>
            </a:xfrm>
            <a:prstGeom prst="trapezoid">
              <a:avLst>
                <a:gd name="adj" fmla="val 472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68" name="正方形/長方形 467"/>
            <p:cNvSpPr/>
            <p:nvPr/>
          </p:nvSpPr>
          <p:spPr>
            <a:xfrm>
              <a:off x="6624222" y="2055954"/>
              <a:ext cx="237052" cy="1361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69" name="正方形/長方形 468"/>
            <p:cNvSpPr/>
            <p:nvPr/>
          </p:nvSpPr>
          <p:spPr>
            <a:xfrm>
              <a:off x="6646861" y="1942019"/>
              <a:ext cx="182472" cy="9774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70" name="正方形/長方形 469"/>
            <p:cNvSpPr/>
            <p:nvPr/>
          </p:nvSpPr>
          <p:spPr>
            <a:xfrm>
              <a:off x="6406134" y="1978695"/>
              <a:ext cx="244603" cy="4571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71" name="正方形/長方形 470"/>
            <p:cNvSpPr/>
            <p:nvPr/>
          </p:nvSpPr>
          <p:spPr>
            <a:xfrm rot="17665996" flipV="1">
              <a:off x="6349972" y="2032790"/>
              <a:ext cx="117745" cy="4976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72" name="角丸四角形 471"/>
            <p:cNvSpPr/>
            <p:nvPr/>
          </p:nvSpPr>
          <p:spPr>
            <a:xfrm>
              <a:off x="6579970" y="2462860"/>
              <a:ext cx="329154" cy="381128"/>
            </a:xfrm>
            <a:prstGeom prst="round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473" name="グループ化 472"/>
          <p:cNvGrpSpPr/>
          <p:nvPr/>
        </p:nvGrpSpPr>
        <p:grpSpPr>
          <a:xfrm>
            <a:off x="2591045" y="4927511"/>
            <a:ext cx="184327" cy="274164"/>
            <a:chOff x="6383960" y="1942019"/>
            <a:chExt cx="554867" cy="1015584"/>
          </a:xfrm>
        </p:grpSpPr>
        <p:sp>
          <p:nvSpPr>
            <p:cNvPr id="474" name="正方形/長方形 473"/>
            <p:cNvSpPr/>
            <p:nvPr/>
          </p:nvSpPr>
          <p:spPr>
            <a:xfrm>
              <a:off x="6549816" y="2343885"/>
              <a:ext cx="389011" cy="613718"/>
            </a:xfrm>
            <a:prstGeom prst="rect">
              <a:avLst/>
            </a:prstGeom>
            <a:solidFill>
              <a:schemeClr val="accent1">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75" name="台形 474"/>
            <p:cNvSpPr/>
            <p:nvPr/>
          </p:nvSpPr>
          <p:spPr>
            <a:xfrm>
              <a:off x="6548920" y="2199329"/>
              <a:ext cx="388429" cy="150906"/>
            </a:xfrm>
            <a:prstGeom prst="trapezoid">
              <a:avLst>
                <a:gd name="adj" fmla="val 472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76" name="正方形/長方形 475"/>
            <p:cNvSpPr/>
            <p:nvPr/>
          </p:nvSpPr>
          <p:spPr>
            <a:xfrm>
              <a:off x="6624222" y="2055954"/>
              <a:ext cx="237052" cy="1361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77" name="正方形/長方形 476"/>
            <p:cNvSpPr/>
            <p:nvPr/>
          </p:nvSpPr>
          <p:spPr>
            <a:xfrm>
              <a:off x="6646861" y="1942019"/>
              <a:ext cx="182472" cy="9774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78" name="正方形/長方形 477"/>
            <p:cNvSpPr/>
            <p:nvPr/>
          </p:nvSpPr>
          <p:spPr>
            <a:xfrm>
              <a:off x="6406134" y="1978695"/>
              <a:ext cx="244603" cy="4571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79" name="正方形/長方形 478"/>
            <p:cNvSpPr/>
            <p:nvPr/>
          </p:nvSpPr>
          <p:spPr>
            <a:xfrm rot="17665996" flipV="1">
              <a:off x="6349972" y="2032790"/>
              <a:ext cx="117745" cy="4976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80" name="角丸四角形 479"/>
            <p:cNvSpPr/>
            <p:nvPr/>
          </p:nvSpPr>
          <p:spPr>
            <a:xfrm>
              <a:off x="6579970" y="2462860"/>
              <a:ext cx="329154" cy="381128"/>
            </a:xfrm>
            <a:prstGeom prst="round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488" name="グループ化 487"/>
          <p:cNvGrpSpPr/>
          <p:nvPr/>
        </p:nvGrpSpPr>
        <p:grpSpPr>
          <a:xfrm>
            <a:off x="2274145" y="5594246"/>
            <a:ext cx="231833" cy="283727"/>
            <a:chOff x="6103555" y="1152899"/>
            <a:chExt cx="1019544" cy="1379952"/>
          </a:xfrm>
        </p:grpSpPr>
        <p:sp>
          <p:nvSpPr>
            <p:cNvPr id="489" name="角丸四角形 488"/>
            <p:cNvSpPr/>
            <p:nvPr/>
          </p:nvSpPr>
          <p:spPr>
            <a:xfrm rot="2288413">
              <a:off x="6648280" y="1152899"/>
              <a:ext cx="318681" cy="913199"/>
            </a:xfrm>
            <a:prstGeom prst="roundRect">
              <a:avLst>
                <a:gd name="adj" fmla="val 3698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0" name="フリーフォーム 489"/>
            <p:cNvSpPr/>
            <p:nvPr/>
          </p:nvSpPr>
          <p:spPr>
            <a:xfrm>
              <a:off x="6132188" y="1824726"/>
              <a:ext cx="560934" cy="614011"/>
            </a:xfrm>
            <a:custGeom>
              <a:avLst/>
              <a:gdLst>
                <a:gd name="connsiteX0" fmla="*/ 322729 w 545566"/>
                <a:gd name="connsiteY0" fmla="*/ 0 h 645459"/>
                <a:gd name="connsiteX1" fmla="*/ 215153 w 545566"/>
                <a:gd name="connsiteY1" fmla="*/ 307361 h 645459"/>
                <a:gd name="connsiteX2" fmla="*/ 0 w 545566"/>
                <a:gd name="connsiteY2" fmla="*/ 607039 h 645459"/>
                <a:gd name="connsiteX3" fmla="*/ 92208 w 545566"/>
                <a:gd name="connsiteY3" fmla="*/ 645459 h 645459"/>
                <a:gd name="connsiteX4" fmla="*/ 284309 w 545566"/>
                <a:gd name="connsiteY4" fmla="*/ 368834 h 645459"/>
                <a:gd name="connsiteX5" fmla="*/ 545566 w 545566"/>
                <a:gd name="connsiteY5" fmla="*/ 199785 h 645459"/>
                <a:gd name="connsiteX6" fmla="*/ 545566 w 545566"/>
                <a:gd name="connsiteY6" fmla="*/ 199785 h 645459"/>
                <a:gd name="connsiteX7" fmla="*/ 545566 w 545566"/>
                <a:gd name="connsiteY7" fmla="*/ 199785 h 645459"/>
                <a:gd name="connsiteX8" fmla="*/ 322729 w 545566"/>
                <a:gd name="connsiteY8" fmla="*/ 0 h 645459"/>
                <a:gd name="connsiteX0" fmla="*/ 284309 w 545566"/>
                <a:gd name="connsiteY0" fmla="*/ 0 h 606921"/>
                <a:gd name="connsiteX1" fmla="*/ 215153 w 545566"/>
                <a:gd name="connsiteY1" fmla="*/ 268823 h 606921"/>
                <a:gd name="connsiteX2" fmla="*/ 0 w 545566"/>
                <a:gd name="connsiteY2" fmla="*/ 568501 h 606921"/>
                <a:gd name="connsiteX3" fmla="*/ 92208 w 545566"/>
                <a:gd name="connsiteY3" fmla="*/ 606921 h 606921"/>
                <a:gd name="connsiteX4" fmla="*/ 284309 w 545566"/>
                <a:gd name="connsiteY4" fmla="*/ 330296 h 606921"/>
                <a:gd name="connsiteX5" fmla="*/ 545566 w 545566"/>
                <a:gd name="connsiteY5" fmla="*/ 161247 h 606921"/>
                <a:gd name="connsiteX6" fmla="*/ 545566 w 545566"/>
                <a:gd name="connsiteY6" fmla="*/ 161247 h 606921"/>
                <a:gd name="connsiteX7" fmla="*/ 545566 w 545566"/>
                <a:gd name="connsiteY7" fmla="*/ 161247 h 606921"/>
                <a:gd name="connsiteX8" fmla="*/ 284309 w 545566"/>
                <a:gd name="connsiteY8" fmla="*/ 0 h 606921"/>
                <a:gd name="connsiteX0" fmla="*/ 299677 w 545566"/>
                <a:gd name="connsiteY0" fmla="*/ 0 h 637751"/>
                <a:gd name="connsiteX1" fmla="*/ 215153 w 545566"/>
                <a:gd name="connsiteY1" fmla="*/ 299653 h 637751"/>
                <a:gd name="connsiteX2" fmla="*/ 0 w 545566"/>
                <a:gd name="connsiteY2" fmla="*/ 599331 h 637751"/>
                <a:gd name="connsiteX3" fmla="*/ 92208 w 545566"/>
                <a:gd name="connsiteY3" fmla="*/ 637751 h 637751"/>
                <a:gd name="connsiteX4" fmla="*/ 284309 w 545566"/>
                <a:gd name="connsiteY4" fmla="*/ 361126 h 637751"/>
                <a:gd name="connsiteX5" fmla="*/ 545566 w 545566"/>
                <a:gd name="connsiteY5" fmla="*/ 192077 h 637751"/>
                <a:gd name="connsiteX6" fmla="*/ 545566 w 545566"/>
                <a:gd name="connsiteY6" fmla="*/ 192077 h 637751"/>
                <a:gd name="connsiteX7" fmla="*/ 545566 w 545566"/>
                <a:gd name="connsiteY7" fmla="*/ 192077 h 637751"/>
                <a:gd name="connsiteX8" fmla="*/ 299677 w 545566"/>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107576 w 560934"/>
                <a:gd name="connsiteY3" fmla="*/ 637751 h 637751"/>
                <a:gd name="connsiteX4" fmla="*/ 299677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99892 w 560934"/>
                <a:gd name="connsiteY3" fmla="*/ 637751 h 637751"/>
                <a:gd name="connsiteX4" fmla="*/ 299677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99892 w 560934"/>
                <a:gd name="connsiteY3" fmla="*/ 637751 h 637751"/>
                <a:gd name="connsiteX4" fmla="*/ 284309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315045 w 560934"/>
                <a:gd name="connsiteY4" fmla="*/ 339269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315045 w 560934"/>
                <a:gd name="connsiteY4" fmla="*/ 339269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0934" h="615893">
                  <a:moveTo>
                    <a:pt x="315045" y="1265"/>
                  </a:moveTo>
                  <a:cubicBezTo>
                    <a:pt x="259976" y="19194"/>
                    <a:pt x="298396" y="180476"/>
                    <a:pt x="230521" y="300918"/>
                  </a:cubicBezTo>
                  <a:cubicBezTo>
                    <a:pt x="162646" y="421360"/>
                    <a:pt x="26894" y="532684"/>
                    <a:pt x="0" y="585180"/>
                  </a:cubicBezTo>
                  <a:lnTo>
                    <a:pt x="69156" y="615893"/>
                  </a:lnTo>
                  <a:cubicBezTo>
                    <a:pt x="116541" y="578761"/>
                    <a:pt x="233082" y="401986"/>
                    <a:pt x="315045" y="339269"/>
                  </a:cubicBezTo>
                  <a:cubicBezTo>
                    <a:pt x="397008" y="276552"/>
                    <a:pt x="519953" y="217663"/>
                    <a:pt x="560934" y="193342"/>
                  </a:cubicBezTo>
                  <a:lnTo>
                    <a:pt x="560934" y="193342"/>
                  </a:lnTo>
                  <a:lnTo>
                    <a:pt x="560934" y="193342"/>
                  </a:lnTo>
                  <a:cubicBezTo>
                    <a:pt x="519953" y="161329"/>
                    <a:pt x="370114" y="-16664"/>
                    <a:pt x="315045" y="1265"/>
                  </a:cubicBez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1" name="フローチャート: 論理積ゲート 490"/>
            <p:cNvSpPr/>
            <p:nvPr/>
          </p:nvSpPr>
          <p:spPr>
            <a:xfrm rot="7589577">
              <a:off x="6078358" y="2434336"/>
              <a:ext cx="123712" cy="73318"/>
            </a:xfrm>
            <a:prstGeom prst="flowChartDelay">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2" name="角丸四角形 491"/>
            <p:cNvSpPr/>
            <p:nvPr/>
          </p:nvSpPr>
          <p:spPr>
            <a:xfrm rot="2295165">
              <a:off x="6684982" y="1485218"/>
              <a:ext cx="157665" cy="38245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3" name="フリーフォーム 492"/>
            <p:cNvSpPr/>
            <p:nvPr/>
          </p:nvSpPr>
          <p:spPr>
            <a:xfrm>
              <a:off x="6877210" y="1267866"/>
              <a:ext cx="245889" cy="184416"/>
            </a:xfrm>
            <a:custGeom>
              <a:avLst/>
              <a:gdLst>
                <a:gd name="connsiteX0" fmla="*/ 0 w 245889"/>
                <a:gd name="connsiteY0" fmla="*/ 0 h 184416"/>
                <a:gd name="connsiteX1" fmla="*/ 245889 w 245889"/>
                <a:gd name="connsiteY1" fmla="*/ 184416 h 184416"/>
              </a:gdLst>
              <a:ahLst/>
              <a:cxnLst>
                <a:cxn ang="0">
                  <a:pos x="connsiteX0" y="connsiteY0"/>
                </a:cxn>
                <a:cxn ang="0">
                  <a:pos x="connsiteX1" y="connsiteY1"/>
                </a:cxn>
              </a:cxnLst>
              <a:rect l="l" t="t" r="r" b="b"/>
              <a:pathLst>
                <a:path w="245889" h="184416">
                  <a:moveTo>
                    <a:pt x="0" y="0"/>
                  </a:moveTo>
                  <a:lnTo>
                    <a:pt x="245889" y="184416"/>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4" name="楕円 493"/>
            <p:cNvSpPr/>
            <p:nvPr/>
          </p:nvSpPr>
          <p:spPr>
            <a:xfrm>
              <a:off x="6884509" y="1382750"/>
              <a:ext cx="122945" cy="123158"/>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95" name="グループ化 494"/>
          <p:cNvGrpSpPr/>
          <p:nvPr/>
        </p:nvGrpSpPr>
        <p:grpSpPr>
          <a:xfrm>
            <a:off x="3903509" y="5769399"/>
            <a:ext cx="231833" cy="283727"/>
            <a:chOff x="6103555" y="1152899"/>
            <a:chExt cx="1019544" cy="1379952"/>
          </a:xfrm>
        </p:grpSpPr>
        <p:sp>
          <p:nvSpPr>
            <p:cNvPr id="496" name="角丸四角形 495"/>
            <p:cNvSpPr/>
            <p:nvPr/>
          </p:nvSpPr>
          <p:spPr>
            <a:xfrm rot="2288413">
              <a:off x="6648280" y="1152899"/>
              <a:ext cx="318681" cy="913199"/>
            </a:xfrm>
            <a:prstGeom prst="roundRect">
              <a:avLst>
                <a:gd name="adj" fmla="val 3698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7" name="フリーフォーム 496"/>
            <p:cNvSpPr/>
            <p:nvPr/>
          </p:nvSpPr>
          <p:spPr>
            <a:xfrm>
              <a:off x="6132188" y="1824726"/>
              <a:ext cx="560934" cy="614011"/>
            </a:xfrm>
            <a:custGeom>
              <a:avLst/>
              <a:gdLst>
                <a:gd name="connsiteX0" fmla="*/ 322729 w 545566"/>
                <a:gd name="connsiteY0" fmla="*/ 0 h 645459"/>
                <a:gd name="connsiteX1" fmla="*/ 215153 w 545566"/>
                <a:gd name="connsiteY1" fmla="*/ 307361 h 645459"/>
                <a:gd name="connsiteX2" fmla="*/ 0 w 545566"/>
                <a:gd name="connsiteY2" fmla="*/ 607039 h 645459"/>
                <a:gd name="connsiteX3" fmla="*/ 92208 w 545566"/>
                <a:gd name="connsiteY3" fmla="*/ 645459 h 645459"/>
                <a:gd name="connsiteX4" fmla="*/ 284309 w 545566"/>
                <a:gd name="connsiteY4" fmla="*/ 368834 h 645459"/>
                <a:gd name="connsiteX5" fmla="*/ 545566 w 545566"/>
                <a:gd name="connsiteY5" fmla="*/ 199785 h 645459"/>
                <a:gd name="connsiteX6" fmla="*/ 545566 w 545566"/>
                <a:gd name="connsiteY6" fmla="*/ 199785 h 645459"/>
                <a:gd name="connsiteX7" fmla="*/ 545566 w 545566"/>
                <a:gd name="connsiteY7" fmla="*/ 199785 h 645459"/>
                <a:gd name="connsiteX8" fmla="*/ 322729 w 545566"/>
                <a:gd name="connsiteY8" fmla="*/ 0 h 645459"/>
                <a:gd name="connsiteX0" fmla="*/ 284309 w 545566"/>
                <a:gd name="connsiteY0" fmla="*/ 0 h 606921"/>
                <a:gd name="connsiteX1" fmla="*/ 215153 w 545566"/>
                <a:gd name="connsiteY1" fmla="*/ 268823 h 606921"/>
                <a:gd name="connsiteX2" fmla="*/ 0 w 545566"/>
                <a:gd name="connsiteY2" fmla="*/ 568501 h 606921"/>
                <a:gd name="connsiteX3" fmla="*/ 92208 w 545566"/>
                <a:gd name="connsiteY3" fmla="*/ 606921 h 606921"/>
                <a:gd name="connsiteX4" fmla="*/ 284309 w 545566"/>
                <a:gd name="connsiteY4" fmla="*/ 330296 h 606921"/>
                <a:gd name="connsiteX5" fmla="*/ 545566 w 545566"/>
                <a:gd name="connsiteY5" fmla="*/ 161247 h 606921"/>
                <a:gd name="connsiteX6" fmla="*/ 545566 w 545566"/>
                <a:gd name="connsiteY6" fmla="*/ 161247 h 606921"/>
                <a:gd name="connsiteX7" fmla="*/ 545566 w 545566"/>
                <a:gd name="connsiteY7" fmla="*/ 161247 h 606921"/>
                <a:gd name="connsiteX8" fmla="*/ 284309 w 545566"/>
                <a:gd name="connsiteY8" fmla="*/ 0 h 606921"/>
                <a:gd name="connsiteX0" fmla="*/ 299677 w 545566"/>
                <a:gd name="connsiteY0" fmla="*/ 0 h 637751"/>
                <a:gd name="connsiteX1" fmla="*/ 215153 w 545566"/>
                <a:gd name="connsiteY1" fmla="*/ 299653 h 637751"/>
                <a:gd name="connsiteX2" fmla="*/ 0 w 545566"/>
                <a:gd name="connsiteY2" fmla="*/ 599331 h 637751"/>
                <a:gd name="connsiteX3" fmla="*/ 92208 w 545566"/>
                <a:gd name="connsiteY3" fmla="*/ 637751 h 637751"/>
                <a:gd name="connsiteX4" fmla="*/ 284309 w 545566"/>
                <a:gd name="connsiteY4" fmla="*/ 361126 h 637751"/>
                <a:gd name="connsiteX5" fmla="*/ 545566 w 545566"/>
                <a:gd name="connsiteY5" fmla="*/ 192077 h 637751"/>
                <a:gd name="connsiteX6" fmla="*/ 545566 w 545566"/>
                <a:gd name="connsiteY6" fmla="*/ 192077 h 637751"/>
                <a:gd name="connsiteX7" fmla="*/ 545566 w 545566"/>
                <a:gd name="connsiteY7" fmla="*/ 192077 h 637751"/>
                <a:gd name="connsiteX8" fmla="*/ 299677 w 545566"/>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107576 w 560934"/>
                <a:gd name="connsiteY3" fmla="*/ 637751 h 637751"/>
                <a:gd name="connsiteX4" fmla="*/ 299677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99892 w 560934"/>
                <a:gd name="connsiteY3" fmla="*/ 637751 h 637751"/>
                <a:gd name="connsiteX4" fmla="*/ 299677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99892 w 560934"/>
                <a:gd name="connsiteY3" fmla="*/ 637751 h 637751"/>
                <a:gd name="connsiteX4" fmla="*/ 284309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315045 w 560934"/>
                <a:gd name="connsiteY4" fmla="*/ 339269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315045 w 560934"/>
                <a:gd name="connsiteY4" fmla="*/ 339269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0934" h="615893">
                  <a:moveTo>
                    <a:pt x="315045" y="1265"/>
                  </a:moveTo>
                  <a:cubicBezTo>
                    <a:pt x="259976" y="19194"/>
                    <a:pt x="298396" y="180476"/>
                    <a:pt x="230521" y="300918"/>
                  </a:cubicBezTo>
                  <a:cubicBezTo>
                    <a:pt x="162646" y="421360"/>
                    <a:pt x="26894" y="532684"/>
                    <a:pt x="0" y="585180"/>
                  </a:cubicBezTo>
                  <a:lnTo>
                    <a:pt x="69156" y="615893"/>
                  </a:lnTo>
                  <a:cubicBezTo>
                    <a:pt x="116541" y="578761"/>
                    <a:pt x="233082" y="401986"/>
                    <a:pt x="315045" y="339269"/>
                  </a:cubicBezTo>
                  <a:cubicBezTo>
                    <a:pt x="397008" y="276552"/>
                    <a:pt x="519953" y="217663"/>
                    <a:pt x="560934" y="193342"/>
                  </a:cubicBezTo>
                  <a:lnTo>
                    <a:pt x="560934" y="193342"/>
                  </a:lnTo>
                  <a:lnTo>
                    <a:pt x="560934" y="193342"/>
                  </a:lnTo>
                  <a:cubicBezTo>
                    <a:pt x="519953" y="161329"/>
                    <a:pt x="370114" y="-16664"/>
                    <a:pt x="315045" y="1265"/>
                  </a:cubicBez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8" name="フローチャート: 論理積ゲート 497"/>
            <p:cNvSpPr/>
            <p:nvPr/>
          </p:nvSpPr>
          <p:spPr>
            <a:xfrm rot="7589577">
              <a:off x="6078358" y="2434336"/>
              <a:ext cx="123712" cy="73318"/>
            </a:xfrm>
            <a:prstGeom prst="flowChartDelay">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9" name="角丸四角形 498"/>
            <p:cNvSpPr/>
            <p:nvPr/>
          </p:nvSpPr>
          <p:spPr>
            <a:xfrm rot="2295165">
              <a:off x="6684982" y="1485218"/>
              <a:ext cx="157665" cy="38245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0" name="フリーフォーム 499"/>
            <p:cNvSpPr/>
            <p:nvPr/>
          </p:nvSpPr>
          <p:spPr>
            <a:xfrm>
              <a:off x="6877210" y="1267866"/>
              <a:ext cx="245889" cy="184416"/>
            </a:xfrm>
            <a:custGeom>
              <a:avLst/>
              <a:gdLst>
                <a:gd name="connsiteX0" fmla="*/ 0 w 245889"/>
                <a:gd name="connsiteY0" fmla="*/ 0 h 184416"/>
                <a:gd name="connsiteX1" fmla="*/ 245889 w 245889"/>
                <a:gd name="connsiteY1" fmla="*/ 184416 h 184416"/>
              </a:gdLst>
              <a:ahLst/>
              <a:cxnLst>
                <a:cxn ang="0">
                  <a:pos x="connsiteX0" y="connsiteY0"/>
                </a:cxn>
                <a:cxn ang="0">
                  <a:pos x="connsiteX1" y="connsiteY1"/>
                </a:cxn>
              </a:cxnLst>
              <a:rect l="l" t="t" r="r" b="b"/>
              <a:pathLst>
                <a:path w="245889" h="184416">
                  <a:moveTo>
                    <a:pt x="0" y="0"/>
                  </a:moveTo>
                  <a:lnTo>
                    <a:pt x="245889" y="184416"/>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1" name="楕円 500"/>
            <p:cNvSpPr/>
            <p:nvPr/>
          </p:nvSpPr>
          <p:spPr>
            <a:xfrm>
              <a:off x="6884509" y="1382750"/>
              <a:ext cx="122945" cy="123158"/>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02" name="グループ化 501"/>
          <p:cNvGrpSpPr/>
          <p:nvPr/>
        </p:nvGrpSpPr>
        <p:grpSpPr>
          <a:xfrm>
            <a:off x="4945600" y="3116182"/>
            <a:ext cx="231833" cy="283727"/>
            <a:chOff x="6103555" y="1152899"/>
            <a:chExt cx="1019544" cy="1379952"/>
          </a:xfrm>
        </p:grpSpPr>
        <p:sp>
          <p:nvSpPr>
            <p:cNvPr id="503" name="角丸四角形 502"/>
            <p:cNvSpPr/>
            <p:nvPr/>
          </p:nvSpPr>
          <p:spPr>
            <a:xfrm rot="2288413">
              <a:off x="6648280" y="1152899"/>
              <a:ext cx="318681" cy="913199"/>
            </a:xfrm>
            <a:prstGeom prst="roundRect">
              <a:avLst>
                <a:gd name="adj" fmla="val 3698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4" name="フリーフォーム 503"/>
            <p:cNvSpPr/>
            <p:nvPr/>
          </p:nvSpPr>
          <p:spPr>
            <a:xfrm>
              <a:off x="6132188" y="1824726"/>
              <a:ext cx="560934" cy="614011"/>
            </a:xfrm>
            <a:custGeom>
              <a:avLst/>
              <a:gdLst>
                <a:gd name="connsiteX0" fmla="*/ 322729 w 545566"/>
                <a:gd name="connsiteY0" fmla="*/ 0 h 645459"/>
                <a:gd name="connsiteX1" fmla="*/ 215153 w 545566"/>
                <a:gd name="connsiteY1" fmla="*/ 307361 h 645459"/>
                <a:gd name="connsiteX2" fmla="*/ 0 w 545566"/>
                <a:gd name="connsiteY2" fmla="*/ 607039 h 645459"/>
                <a:gd name="connsiteX3" fmla="*/ 92208 w 545566"/>
                <a:gd name="connsiteY3" fmla="*/ 645459 h 645459"/>
                <a:gd name="connsiteX4" fmla="*/ 284309 w 545566"/>
                <a:gd name="connsiteY4" fmla="*/ 368834 h 645459"/>
                <a:gd name="connsiteX5" fmla="*/ 545566 w 545566"/>
                <a:gd name="connsiteY5" fmla="*/ 199785 h 645459"/>
                <a:gd name="connsiteX6" fmla="*/ 545566 w 545566"/>
                <a:gd name="connsiteY6" fmla="*/ 199785 h 645459"/>
                <a:gd name="connsiteX7" fmla="*/ 545566 w 545566"/>
                <a:gd name="connsiteY7" fmla="*/ 199785 h 645459"/>
                <a:gd name="connsiteX8" fmla="*/ 322729 w 545566"/>
                <a:gd name="connsiteY8" fmla="*/ 0 h 645459"/>
                <a:gd name="connsiteX0" fmla="*/ 284309 w 545566"/>
                <a:gd name="connsiteY0" fmla="*/ 0 h 606921"/>
                <a:gd name="connsiteX1" fmla="*/ 215153 w 545566"/>
                <a:gd name="connsiteY1" fmla="*/ 268823 h 606921"/>
                <a:gd name="connsiteX2" fmla="*/ 0 w 545566"/>
                <a:gd name="connsiteY2" fmla="*/ 568501 h 606921"/>
                <a:gd name="connsiteX3" fmla="*/ 92208 w 545566"/>
                <a:gd name="connsiteY3" fmla="*/ 606921 h 606921"/>
                <a:gd name="connsiteX4" fmla="*/ 284309 w 545566"/>
                <a:gd name="connsiteY4" fmla="*/ 330296 h 606921"/>
                <a:gd name="connsiteX5" fmla="*/ 545566 w 545566"/>
                <a:gd name="connsiteY5" fmla="*/ 161247 h 606921"/>
                <a:gd name="connsiteX6" fmla="*/ 545566 w 545566"/>
                <a:gd name="connsiteY6" fmla="*/ 161247 h 606921"/>
                <a:gd name="connsiteX7" fmla="*/ 545566 w 545566"/>
                <a:gd name="connsiteY7" fmla="*/ 161247 h 606921"/>
                <a:gd name="connsiteX8" fmla="*/ 284309 w 545566"/>
                <a:gd name="connsiteY8" fmla="*/ 0 h 606921"/>
                <a:gd name="connsiteX0" fmla="*/ 299677 w 545566"/>
                <a:gd name="connsiteY0" fmla="*/ 0 h 637751"/>
                <a:gd name="connsiteX1" fmla="*/ 215153 w 545566"/>
                <a:gd name="connsiteY1" fmla="*/ 299653 h 637751"/>
                <a:gd name="connsiteX2" fmla="*/ 0 w 545566"/>
                <a:gd name="connsiteY2" fmla="*/ 599331 h 637751"/>
                <a:gd name="connsiteX3" fmla="*/ 92208 w 545566"/>
                <a:gd name="connsiteY3" fmla="*/ 637751 h 637751"/>
                <a:gd name="connsiteX4" fmla="*/ 284309 w 545566"/>
                <a:gd name="connsiteY4" fmla="*/ 361126 h 637751"/>
                <a:gd name="connsiteX5" fmla="*/ 545566 w 545566"/>
                <a:gd name="connsiteY5" fmla="*/ 192077 h 637751"/>
                <a:gd name="connsiteX6" fmla="*/ 545566 w 545566"/>
                <a:gd name="connsiteY6" fmla="*/ 192077 h 637751"/>
                <a:gd name="connsiteX7" fmla="*/ 545566 w 545566"/>
                <a:gd name="connsiteY7" fmla="*/ 192077 h 637751"/>
                <a:gd name="connsiteX8" fmla="*/ 299677 w 545566"/>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107576 w 560934"/>
                <a:gd name="connsiteY3" fmla="*/ 637751 h 637751"/>
                <a:gd name="connsiteX4" fmla="*/ 299677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99892 w 560934"/>
                <a:gd name="connsiteY3" fmla="*/ 637751 h 637751"/>
                <a:gd name="connsiteX4" fmla="*/ 299677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99892 w 560934"/>
                <a:gd name="connsiteY3" fmla="*/ 637751 h 637751"/>
                <a:gd name="connsiteX4" fmla="*/ 284309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315045 w 560934"/>
                <a:gd name="connsiteY4" fmla="*/ 339269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315045 w 560934"/>
                <a:gd name="connsiteY4" fmla="*/ 339269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0934" h="615893">
                  <a:moveTo>
                    <a:pt x="315045" y="1265"/>
                  </a:moveTo>
                  <a:cubicBezTo>
                    <a:pt x="259976" y="19194"/>
                    <a:pt x="298396" y="180476"/>
                    <a:pt x="230521" y="300918"/>
                  </a:cubicBezTo>
                  <a:cubicBezTo>
                    <a:pt x="162646" y="421360"/>
                    <a:pt x="26894" y="532684"/>
                    <a:pt x="0" y="585180"/>
                  </a:cubicBezTo>
                  <a:lnTo>
                    <a:pt x="69156" y="615893"/>
                  </a:lnTo>
                  <a:cubicBezTo>
                    <a:pt x="116541" y="578761"/>
                    <a:pt x="233082" y="401986"/>
                    <a:pt x="315045" y="339269"/>
                  </a:cubicBezTo>
                  <a:cubicBezTo>
                    <a:pt x="397008" y="276552"/>
                    <a:pt x="519953" y="217663"/>
                    <a:pt x="560934" y="193342"/>
                  </a:cubicBezTo>
                  <a:lnTo>
                    <a:pt x="560934" y="193342"/>
                  </a:lnTo>
                  <a:lnTo>
                    <a:pt x="560934" y="193342"/>
                  </a:lnTo>
                  <a:cubicBezTo>
                    <a:pt x="519953" y="161329"/>
                    <a:pt x="370114" y="-16664"/>
                    <a:pt x="315045" y="1265"/>
                  </a:cubicBez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5" name="フローチャート: 論理積ゲート 504"/>
            <p:cNvSpPr/>
            <p:nvPr/>
          </p:nvSpPr>
          <p:spPr>
            <a:xfrm rot="7589577">
              <a:off x="6078358" y="2434336"/>
              <a:ext cx="123712" cy="73318"/>
            </a:xfrm>
            <a:prstGeom prst="flowChartDelay">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6" name="角丸四角形 505"/>
            <p:cNvSpPr/>
            <p:nvPr/>
          </p:nvSpPr>
          <p:spPr>
            <a:xfrm rot="2295165">
              <a:off x="6684982" y="1485218"/>
              <a:ext cx="157665" cy="38245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7" name="フリーフォーム 506"/>
            <p:cNvSpPr/>
            <p:nvPr/>
          </p:nvSpPr>
          <p:spPr>
            <a:xfrm>
              <a:off x="6877210" y="1267866"/>
              <a:ext cx="245889" cy="184416"/>
            </a:xfrm>
            <a:custGeom>
              <a:avLst/>
              <a:gdLst>
                <a:gd name="connsiteX0" fmla="*/ 0 w 245889"/>
                <a:gd name="connsiteY0" fmla="*/ 0 h 184416"/>
                <a:gd name="connsiteX1" fmla="*/ 245889 w 245889"/>
                <a:gd name="connsiteY1" fmla="*/ 184416 h 184416"/>
              </a:gdLst>
              <a:ahLst/>
              <a:cxnLst>
                <a:cxn ang="0">
                  <a:pos x="connsiteX0" y="connsiteY0"/>
                </a:cxn>
                <a:cxn ang="0">
                  <a:pos x="connsiteX1" y="connsiteY1"/>
                </a:cxn>
              </a:cxnLst>
              <a:rect l="l" t="t" r="r" b="b"/>
              <a:pathLst>
                <a:path w="245889" h="184416">
                  <a:moveTo>
                    <a:pt x="0" y="0"/>
                  </a:moveTo>
                  <a:lnTo>
                    <a:pt x="245889" y="184416"/>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8" name="楕円 507"/>
            <p:cNvSpPr/>
            <p:nvPr/>
          </p:nvSpPr>
          <p:spPr>
            <a:xfrm>
              <a:off x="6884509" y="1382750"/>
              <a:ext cx="122945" cy="123158"/>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09" name="グループ化 508"/>
          <p:cNvGrpSpPr/>
          <p:nvPr/>
        </p:nvGrpSpPr>
        <p:grpSpPr>
          <a:xfrm>
            <a:off x="2324019" y="2324302"/>
            <a:ext cx="231833" cy="283727"/>
            <a:chOff x="6103555" y="1152899"/>
            <a:chExt cx="1019544" cy="1379952"/>
          </a:xfrm>
        </p:grpSpPr>
        <p:sp>
          <p:nvSpPr>
            <p:cNvPr id="510" name="角丸四角形 509"/>
            <p:cNvSpPr/>
            <p:nvPr/>
          </p:nvSpPr>
          <p:spPr>
            <a:xfrm rot="2288413">
              <a:off x="6648280" y="1152899"/>
              <a:ext cx="318681" cy="913199"/>
            </a:xfrm>
            <a:prstGeom prst="roundRect">
              <a:avLst>
                <a:gd name="adj" fmla="val 3698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1" name="フリーフォーム 510"/>
            <p:cNvSpPr/>
            <p:nvPr/>
          </p:nvSpPr>
          <p:spPr>
            <a:xfrm>
              <a:off x="6132188" y="1824726"/>
              <a:ext cx="560934" cy="614011"/>
            </a:xfrm>
            <a:custGeom>
              <a:avLst/>
              <a:gdLst>
                <a:gd name="connsiteX0" fmla="*/ 322729 w 545566"/>
                <a:gd name="connsiteY0" fmla="*/ 0 h 645459"/>
                <a:gd name="connsiteX1" fmla="*/ 215153 w 545566"/>
                <a:gd name="connsiteY1" fmla="*/ 307361 h 645459"/>
                <a:gd name="connsiteX2" fmla="*/ 0 w 545566"/>
                <a:gd name="connsiteY2" fmla="*/ 607039 h 645459"/>
                <a:gd name="connsiteX3" fmla="*/ 92208 w 545566"/>
                <a:gd name="connsiteY3" fmla="*/ 645459 h 645459"/>
                <a:gd name="connsiteX4" fmla="*/ 284309 w 545566"/>
                <a:gd name="connsiteY4" fmla="*/ 368834 h 645459"/>
                <a:gd name="connsiteX5" fmla="*/ 545566 w 545566"/>
                <a:gd name="connsiteY5" fmla="*/ 199785 h 645459"/>
                <a:gd name="connsiteX6" fmla="*/ 545566 w 545566"/>
                <a:gd name="connsiteY6" fmla="*/ 199785 h 645459"/>
                <a:gd name="connsiteX7" fmla="*/ 545566 w 545566"/>
                <a:gd name="connsiteY7" fmla="*/ 199785 h 645459"/>
                <a:gd name="connsiteX8" fmla="*/ 322729 w 545566"/>
                <a:gd name="connsiteY8" fmla="*/ 0 h 645459"/>
                <a:gd name="connsiteX0" fmla="*/ 284309 w 545566"/>
                <a:gd name="connsiteY0" fmla="*/ 0 h 606921"/>
                <a:gd name="connsiteX1" fmla="*/ 215153 w 545566"/>
                <a:gd name="connsiteY1" fmla="*/ 268823 h 606921"/>
                <a:gd name="connsiteX2" fmla="*/ 0 w 545566"/>
                <a:gd name="connsiteY2" fmla="*/ 568501 h 606921"/>
                <a:gd name="connsiteX3" fmla="*/ 92208 w 545566"/>
                <a:gd name="connsiteY3" fmla="*/ 606921 h 606921"/>
                <a:gd name="connsiteX4" fmla="*/ 284309 w 545566"/>
                <a:gd name="connsiteY4" fmla="*/ 330296 h 606921"/>
                <a:gd name="connsiteX5" fmla="*/ 545566 w 545566"/>
                <a:gd name="connsiteY5" fmla="*/ 161247 h 606921"/>
                <a:gd name="connsiteX6" fmla="*/ 545566 w 545566"/>
                <a:gd name="connsiteY6" fmla="*/ 161247 h 606921"/>
                <a:gd name="connsiteX7" fmla="*/ 545566 w 545566"/>
                <a:gd name="connsiteY7" fmla="*/ 161247 h 606921"/>
                <a:gd name="connsiteX8" fmla="*/ 284309 w 545566"/>
                <a:gd name="connsiteY8" fmla="*/ 0 h 606921"/>
                <a:gd name="connsiteX0" fmla="*/ 299677 w 545566"/>
                <a:gd name="connsiteY0" fmla="*/ 0 h 637751"/>
                <a:gd name="connsiteX1" fmla="*/ 215153 w 545566"/>
                <a:gd name="connsiteY1" fmla="*/ 299653 h 637751"/>
                <a:gd name="connsiteX2" fmla="*/ 0 w 545566"/>
                <a:gd name="connsiteY2" fmla="*/ 599331 h 637751"/>
                <a:gd name="connsiteX3" fmla="*/ 92208 w 545566"/>
                <a:gd name="connsiteY3" fmla="*/ 637751 h 637751"/>
                <a:gd name="connsiteX4" fmla="*/ 284309 w 545566"/>
                <a:gd name="connsiteY4" fmla="*/ 361126 h 637751"/>
                <a:gd name="connsiteX5" fmla="*/ 545566 w 545566"/>
                <a:gd name="connsiteY5" fmla="*/ 192077 h 637751"/>
                <a:gd name="connsiteX6" fmla="*/ 545566 w 545566"/>
                <a:gd name="connsiteY6" fmla="*/ 192077 h 637751"/>
                <a:gd name="connsiteX7" fmla="*/ 545566 w 545566"/>
                <a:gd name="connsiteY7" fmla="*/ 192077 h 637751"/>
                <a:gd name="connsiteX8" fmla="*/ 299677 w 545566"/>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107576 w 560934"/>
                <a:gd name="connsiteY3" fmla="*/ 637751 h 637751"/>
                <a:gd name="connsiteX4" fmla="*/ 299677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99892 w 560934"/>
                <a:gd name="connsiteY3" fmla="*/ 637751 h 637751"/>
                <a:gd name="connsiteX4" fmla="*/ 299677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99892 w 560934"/>
                <a:gd name="connsiteY3" fmla="*/ 637751 h 637751"/>
                <a:gd name="connsiteX4" fmla="*/ 284309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315045 w 560934"/>
                <a:gd name="connsiteY4" fmla="*/ 339269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315045 w 560934"/>
                <a:gd name="connsiteY4" fmla="*/ 339269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0934" h="615893">
                  <a:moveTo>
                    <a:pt x="315045" y="1265"/>
                  </a:moveTo>
                  <a:cubicBezTo>
                    <a:pt x="259976" y="19194"/>
                    <a:pt x="298396" y="180476"/>
                    <a:pt x="230521" y="300918"/>
                  </a:cubicBezTo>
                  <a:cubicBezTo>
                    <a:pt x="162646" y="421360"/>
                    <a:pt x="26894" y="532684"/>
                    <a:pt x="0" y="585180"/>
                  </a:cubicBezTo>
                  <a:lnTo>
                    <a:pt x="69156" y="615893"/>
                  </a:lnTo>
                  <a:cubicBezTo>
                    <a:pt x="116541" y="578761"/>
                    <a:pt x="233082" y="401986"/>
                    <a:pt x="315045" y="339269"/>
                  </a:cubicBezTo>
                  <a:cubicBezTo>
                    <a:pt x="397008" y="276552"/>
                    <a:pt x="519953" y="217663"/>
                    <a:pt x="560934" y="193342"/>
                  </a:cubicBezTo>
                  <a:lnTo>
                    <a:pt x="560934" y="193342"/>
                  </a:lnTo>
                  <a:lnTo>
                    <a:pt x="560934" y="193342"/>
                  </a:lnTo>
                  <a:cubicBezTo>
                    <a:pt x="519953" y="161329"/>
                    <a:pt x="370114" y="-16664"/>
                    <a:pt x="315045" y="1265"/>
                  </a:cubicBez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 name="フローチャート: 論理積ゲート 511"/>
            <p:cNvSpPr/>
            <p:nvPr/>
          </p:nvSpPr>
          <p:spPr>
            <a:xfrm rot="7589577">
              <a:off x="6078358" y="2434336"/>
              <a:ext cx="123712" cy="73318"/>
            </a:xfrm>
            <a:prstGeom prst="flowChartDelay">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3" name="角丸四角形 512"/>
            <p:cNvSpPr/>
            <p:nvPr/>
          </p:nvSpPr>
          <p:spPr>
            <a:xfrm rot="2295165">
              <a:off x="6684982" y="1485218"/>
              <a:ext cx="157665" cy="38245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4" name="フリーフォーム 513"/>
            <p:cNvSpPr/>
            <p:nvPr/>
          </p:nvSpPr>
          <p:spPr>
            <a:xfrm>
              <a:off x="6877210" y="1267866"/>
              <a:ext cx="245889" cy="184416"/>
            </a:xfrm>
            <a:custGeom>
              <a:avLst/>
              <a:gdLst>
                <a:gd name="connsiteX0" fmla="*/ 0 w 245889"/>
                <a:gd name="connsiteY0" fmla="*/ 0 h 184416"/>
                <a:gd name="connsiteX1" fmla="*/ 245889 w 245889"/>
                <a:gd name="connsiteY1" fmla="*/ 184416 h 184416"/>
              </a:gdLst>
              <a:ahLst/>
              <a:cxnLst>
                <a:cxn ang="0">
                  <a:pos x="connsiteX0" y="connsiteY0"/>
                </a:cxn>
                <a:cxn ang="0">
                  <a:pos x="connsiteX1" y="connsiteY1"/>
                </a:cxn>
              </a:cxnLst>
              <a:rect l="l" t="t" r="r" b="b"/>
              <a:pathLst>
                <a:path w="245889" h="184416">
                  <a:moveTo>
                    <a:pt x="0" y="0"/>
                  </a:moveTo>
                  <a:lnTo>
                    <a:pt x="245889" y="184416"/>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5" name="楕円 514"/>
            <p:cNvSpPr/>
            <p:nvPr/>
          </p:nvSpPr>
          <p:spPr>
            <a:xfrm>
              <a:off x="6884509" y="1382750"/>
              <a:ext cx="122945" cy="123158"/>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16" name="グループ化 515"/>
          <p:cNvGrpSpPr/>
          <p:nvPr/>
        </p:nvGrpSpPr>
        <p:grpSpPr>
          <a:xfrm>
            <a:off x="2276723" y="2969125"/>
            <a:ext cx="231833" cy="283727"/>
            <a:chOff x="6103555" y="1152899"/>
            <a:chExt cx="1019544" cy="1379952"/>
          </a:xfrm>
        </p:grpSpPr>
        <p:sp>
          <p:nvSpPr>
            <p:cNvPr id="517" name="角丸四角形 516"/>
            <p:cNvSpPr/>
            <p:nvPr/>
          </p:nvSpPr>
          <p:spPr>
            <a:xfrm rot="2288413">
              <a:off x="6648280" y="1152899"/>
              <a:ext cx="318681" cy="913199"/>
            </a:xfrm>
            <a:prstGeom prst="roundRect">
              <a:avLst>
                <a:gd name="adj" fmla="val 3698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8" name="フリーフォーム 517"/>
            <p:cNvSpPr/>
            <p:nvPr/>
          </p:nvSpPr>
          <p:spPr>
            <a:xfrm>
              <a:off x="6132188" y="1824726"/>
              <a:ext cx="560934" cy="614011"/>
            </a:xfrm>
            <a:custGeom>
              <a:avLst/>
              <a:gdLst>
                <a:gd name="connsiteX0" fmla="*/ 322729 w 545566"/>
                <a:gd name="connsiteY0" fmla="*/ 0 h 645459"/>
                <a:gd name="connsiteX1" fmla="*/ 215153 w 545566"/>
                <a:gd name="connsiteY1" fmla="*/ 307361 h 645459"/>
                <a:gd name="connsiteX2" fmla="*/ 0 w 545566"/>
                <a:gd name="connsiteY2" fmla="*/ 607039 h 645459"/>
                <a:gd name="connsiteX3" fmla="*/ 92208 w 545566"/>
                <a:gd name="connsiteY3" fmla="*/ 645459 h 645459"/>
                <a:gd name="connsiteX4" fmla="*/ 284309 w 545566"/>
                <a:gd name="connsiteY4" fmla="*/ 368834 h 645459"/>
                <a:gd name="connsiteX5" fmla="*/ 545566 w 545566"/>
                <a:gd name="connsiteY5" fmla="*/ 199785 h 645459"/>
                <a:gd name="connsiteX6" fmla="*/ 545566 w 545566"/>
                <a:gd name="connsiteY6" fmla="*/ 199785 h 645459"/>
                <a:gd name="connsiteX7" fmla="*/ 545566 w 545566"/>
                <a:gd name="connsiteY7" fmla="*/ 199785 h 645459"/>
                <a:gd name="connsiteX8" fmla="*/ 322729 w 545566"/>
                <a:gd name="connsiteY8" fmla="*/ 0 h 645459"/>
                <a:gd name="connsiteX0" fmla="*/ 284309 w 545566"/>
                <a:gd name="connsiteY0" fmla="*/ 0 h 606921"/>
                <a:gd name="connsiteX1" fmla="*/ 215153 w 545566"/>
                <a:gd name="connsiteY1" fmla="*/ 268823 h 606921"/>
                <a:gd name="connsiteX2" fmla="*/ 0 w 545566"/>
                <a:gd name="connsiteY2" fmla="*/ 568501 h 606921"/>
                <a:gd name="connsiteX3" fmla="*/ 92208 w 545566"/>
                <a:gd name="connsiteY3" fmla="*/ 606921 h 606921"/>
                <a:gd name="connsiteX4" fmla="*/ 284309 w 545566"/>
                <a:gd name="connsiteY4" fmla="*/ 330296 h 606921"/>
                <a:gd name="connsiteX5" fmla="*/ 545566 w 545566"/>
                <a:gd name="connsiteY5" fmla="*/ 161247 h 606921"/>
                <a:gd name="connsiteX6" fmla="*/ 545566 w 545566"/>
                <a:gd name="connsiteY6" fmla="*/ 161247 h 606921"/>
                <a:gd name="connsiteX7" fmla="*/ 545566 w 545566"/>
                <a:gd name="connsiteY7" fmla="*/ 161247 h 606921"/>
                <a:gd name="connsiteX8" fmla="*/ 284309 w 545566"/>
                <a:gd name="connsiteY8" fmla="*/ 0 h 606921"/>
                <a:gd name="connsiteX0" fmla="*/ 299677 w 545566"/>
                <a:gd name="connsiteY0" fmla="*/ 0 h 637751"/>
                <a:gd name="connsiteX1" fmla="*/ 215153 w 545566"/>
                <a:gd name="connsiteY1" fmla="*/ 299653 h 637751"/>
                <a:gd name="connsiteX2" fmla="*/ 0 w 545566"/>
                <a:gd name="connsiteY2" fmla="*/ 599331 h 637751"/>
                <a:gd name="connsiteX3" fmla="*/ 92208 w 545566"/>
                <a:gd name="connsiteY3" fmla="*/ 637751 h 637751"/>
                <a:gd name="connsiteX4" fmla="*/ 284309 w 545566"/>
                <a:gd name="connsiteY4" fmla="*/ 361126 h 637751"/>
                <a:gd name="connsiteX5" fmla="*/ 545566 w 545566"/>
                <a:gd name="connsiteY5" fmla="*/ 192077 h 637751"/>
                <a:gd name="connsiteX6" fmla="*/ 545566 w 545566"/>
                <a:gd name="connsiteY6" fmla="*/ 192077 h 637751"/>
                <a:gd name="connsiteX7" fmla="*/ 545566 w 545566"/>
                <a:gd name="connsiteY7" fmla="*/ 192077 h 637751"/>
                <a:gd name="connsiteX8" fmla="*/ 299677 w 545566"/>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107576 w 560934"/>
                <a:gd name="connsiteY3" fmla="*/ 637751 h 637751"/>
                <a:gd name="connsiteX4" fmla="*/ 299677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99892 w 560934"/>
                <a:gd name="connsiteY3" fmla="*/ 637751 h 637751"/>
                <a:gd name="connsiteX4" fmla="*/ 299677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99892 w 560934"/>
                <a:gd name="connsiteY3" fmla="*/ 637751 h 637751"/>
                <a:gd name="connsiteX4" fmla="*/ 284309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315045 w 560934"/>
                <a:gd name="connsiteY4" fmla="*/ 339269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315045 w 560934"/>
                <a:gd name="connsiteY4" fmla="*/ 339269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0934" h="615893">
                  <a:moveTo>
                    <a:pt x="315045" y="1265"/>
                  </a:moveTo>
                  <a:cubicBezTo>
                    <a:pt x="259976" y="19194"/>
                    <a:pt x="298396" y="180476"/>
                    <a:pt x="230521" y="300918"/>
                  </a:cubicBezTo>
                  <a:cubicBezTo>
                    <a:pt x="162646" y="421360"/>
                    <a:pt x="26894" y="532684"/>
                    <a:pt x="0" y="585180"/>
                  </a:cubicBezTo>
                  <a:lnTo>
                    <a:pt x="69156" y="615893"/>
                  </a:lnTo>
                  <a:cubicBezTo>
                    <a:pt x="116541" y="578761"/>
                    <a:pt x="233082" y="401986"/>
                    <a:pt x="315045" y="339269"/>
                  </a:cubicBezTo>
                  <a:cubicBezTo>
                    <a:pt x="397008" y="276552"/>
                    <a:pt x="519953" y="217663"/>
                    <a:pt x="560934" y="193342"/>
                  </a:cubicBezTo>
                  <a:lnTo>
                    <a:pt x="560934" y="193342"/>
                  </a:lnTo>
                  <a:lnTo>
                    <a:pt x="560934" y="193342"/>
                  </a:lnTo>
                  <a:cubicBezTo>
                    <a:pt x="519953" y="161329"/>
                    <a:pt x="370114" y="-16664"/>
                    <a:pt x="315045" y="1265"/>
                  </a:cubicBez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9" name="フローチャート: 論理積ゲート 518"/>
            <p:cNvSpPr/>
            <p:nvPr/>
          </p:nvSpPr>
          <p:spPr>
            <a:xfrm rot="7589577">
              <a:off x="6078358" y="2434336"/>
              <a:ext cx="123712" cy="73318"/>
            </a:xfrm>
            <a:prstGeom prst="flowChartDelay">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0" name="角丸四角形 519"/>
            <p:cNvSpPr/>
            <p:nvPr/>
          </p:nvSpPr>
          <p:spPr>
            <a:xfrm rot="2295165">
              <a:off x="6684982" y="1485218"/>
              <a:ext cx="157665" cy="38245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1" name="フリーフォーム 520"/>
            <p:cNvSpPr/>
            <p:nvPr/>
          </p:nvSpPr>
          <p:spPr>
            <a:xfrm>
              <a:off x="6877210" y="1267866"/>
              <a:ext cx="245889" cy="184416"/>
            </a:xfrm>
            <a:custGeom>
              <a:avLst/>
              <a:gdLst>
                <a:gd name="connsiteX0" fmla="*/ 0 w 245889"/>
                <a:gd name="connsiteY0" fmla="*/ 0 h 184416"/>
                <a:gd name="connsiteX1" fmla="*/ 245889 w 245889"/>
                <a:gd name="connsiteY1" fmla="*/ 184416 h 184416"/>
              </a:gdLst>
              <a:ahLst/>
              <a:cxnLst>
                <a:cxn ang="0">
                  <a:pos x="connsiteX0" y="connsiteY0"/>
                </a:cxn>
                <a:cxn ang="0">
                  <a:pos x="connsiteX1" y="connsiteY1"/>
                </a:cxn>
              </a:cxnLst>
              <a:rect l="l" t="t" r="r" b="b"/>
              <a:pathLst>
                <a:path w="245889" h="184416">
                  <a:moveTo>
                    <a:pt x="0" y="0"/>
                  </a:moveTo>
                  <a:lnTo>
                    <a:pt x="245889" y="184416"/>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2" name="楕円 521"/>
            <p:cNvSpPr/>
            <p:nvPr/>
          </p:nvSpPr>
          <p:spPr>
            <a:xfrm>
              <a:off x="6884509" y="1382750"/>
              <a:ext cx="122945" cy="123158"/>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6" name="グループ化 85"/>
          <p:cNvGrpSpPr/>
          <p:nvPr/>
        </p:nvGrpSpPr>
        <p:grpSpPr>
          <a:xfrm>
            <a:off x="3099549" y="1734139"/>
            <a:ext cx="979626" cy="746032"/>
            <a:chOff x="3136266" y="1826672"/>
            <a:chExt cx="860071" cy="621088"/>
          </a:xfrm>
        </p:grpSpPr>
        <p:grpSp>
          <p:nvGrpSpPr>
            <p:cNvPr id="55" name="グループ化 54"/>
            <p:cNvGrpSpPr/>
            <p:nvPr/>
          </p:nvGrpSpPr>
          <p:grpSpPr>
            <a:xfrm>
              <a:off x="3136266" y="1826672"/>
              <a:ext cx="860071" cy="618486"/>
              <a:chOff x="5554715" y="1689799"/>
              <a:chExt cx="2436076" cy="1576001"/>
            </a:xfrm>
          </p:grpSpPr>
          <p:grpSp>
            <p:nvGrpSpPr>
              <p:cNvPr id="53" name="グループ化 52"/>
              <p:cNvGrpSpPr/>
              <p:nvPr/>
            </p:nvGrpSpPr>
            <p:grpSpPr>
              <a:xfrm>
                <a:off x="5554715" y="1689799"/>
                <a:ext cx="2436076" cy="630478"/>
                <a:chOff x="5538228" y="2128089"/>
                <a:chExt cx="2436076" cy="630478"/>
              </a:xfrm>
            </p:grpSpPr>
            <p:sp>
              <p:nvSpPr>
                <p:cNvPr id="24" name="平行四辺形 23"/>
                <p:cNvSpPr/>
                <p:nvPr/>
              </p:nvSpPr>
              <p:spPr>
                <a:xfrm rot="21214525">
                  <a:off x="5538228" y="2454474"/>
                  <a:ext cx="1332668" cy="191775"/>
                </a:xfrm>
                <a:prstGeom prst="parallelogram">
                  <a:avLst>
                    <a:gd name="adj" fmla="val 12506"/>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平行四辺形 29"/>
                <p:cNvSpPr/>
                <p:nvPr/>
              </p:nvSpPr>
              <p:spPr>
                <a:xfrm rot="315125" flipH="1">
                  <a:off x="6857438" y="2432578"/>
                  <a:ext cx="1116866" cy="196121"/>
                </a:xfrm>
                <a:prstGeom prst="parallelogram">
                  <a:avLst>
                    <a:gd name="adj" fmla="val 7804"/>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フリーフォーム 32"/>
                <p:cNvSpPr/>
                <p:nvPr/>
              </p:nvSpPr>
              <p:spPr>
                <a:xfrm>
                  <a:off x="5555556" y="2589518"/>
                  <a:ext cx="2366682" cy="169049"/>
                </a:xfrm>
                <a:custGeom>
                  <a:avLst/>
                  <a:gdLst>
                    <a:gd name="connsiteX0" fmla="*/ 0 w 2251422"/>
                    <a:gd name="connsiteY0" fmla="*/ 30736 h 61472"/>
                    <a:gd name="connsiteX1" fmla="*/ 1221762 w 2251422"/>
                    <a:gd name="connsiteY1" fmla="*/ 61472 h 61472"/>
                    <a:gd name="connsiteX2" fmla="*/ 2251422 w 2251422"/>
                    <a:gd name="connsiteY2" fmla="*/ 0 h 61472"/>
                    <a:gd name="connsiteX0" fmla="*/ 0 w 2251422"/>
                    <a:gd name="connsiteY0" fmla="*/ 30736 h 61472"/>
                    <a:gd name="connsiteX1" fmla="*/ 1221762 w 2251422"/>
                    <a:gd name="connsiteY1" fmla="*/ 61472 h 61472"/>
                    <a:gd name="connsiteX2" fmla="*/ 1824672 w 2251422"/>
                    <a:gd name="connsiteY2" fmla="*/ 37351 h 61472"/>
                    <a:gd name="connsiteX3" fmla="*/ 2251422 w 2251422"/>
                    <a:gd name="connsiteY3" fmla="*/ 0 h 61472"/>
                    <a:gd name="connsiteX0" fmla="*/ 0 w 1824672"/>
                    <a:gd name="connsiteY0" fmla="*/ 91039 h 121775"/>
                    <a:gd name="connsiteX1" fmla="*/ 1221762 w 1824672"/>
                    <a:gd name="connsiteY1" fmla="*/ 121775 h 121775"/>
                    <a:gd name="connsiteX2" fmla="*/ 1824672 w 1824672"/>
                    <a:gd name="connsiteY2" fmla="*/ 97654 h 121775"/>
                    <a:gd name="connsiteX3" fmla="*/ 1213864 w 1824672"/>
                    <a:gd name="connsiteY3" fmla="*/ 0 h 121775"/>
                    <a:gd name="connsiteX0" fmla="*/ 0 w 2254006"/>
                    <a:gd name="connsiteY0" fmla="*/ 91039 h 121775"/>
                    <a:gd name="connsiteX1" fmla="*/ 1221762 w 2254006"/>
                    <a:gd name="connsiteY1" fmla="*/ 121775 h 121775"/>
                    <a:gd name="connsiteX2" fmla="*/ 2254006 w 2254006"/>
                    <a:gd name="connsiteY2" fmla="*/ 67503 h 121775"/>
                    <a:gd name="connsiteX3" fmla="*/ 1213864 w 2254006"/>
                    <a:gd name="connsiteY3" fmla="*/ 0 h 121775"/>
                    <a:gd name="connsiteX0" fmla="*/ 0 w 2203917"/>
                    <a:gd name="connsiteY0" fmla="*/ 91039 h 121775"/>
                    <a:gd name="connsiteX1" fmla="*/ 1221762 w 2203917"/>
                    <a:gd name="connsiteY1" fmla="*/ 121775 h 121775"/>
                    <a:gd name="connsiteX2" fmla="*/ 2203917 w 2203917"/>
                    <a:gd name="connsiteY2" fmla="*/ 67503 h 121775"/>
                    <a:gd name="connsiteX3" fmla="*/ 1213864 w 2203917"/>
                    <a:gd name="connsiteY3" fmla="*/ 0 h 121775"/>
                    <a:gd name="connsiteX0" fmla="*/ 0 w 2203917"/>
                    <a:gd name="connsiteY0" fmla="*/ 91039 h 121775"/>
                    <a:gd name="connsiteX1" fmla="*/ 1221762 w 2203917"/>
                    <a:gd name="connsiteY1" fmla="*/ 121775 h 121775"/>
                    <a:gd name="connsiteX2" fmla="*/ 2203917 w 2203917"/>
                    <a:gd name="connsiteY2" fmla="*/ 67503 h 121775"/>
                    <a:gd name="connsiteX3" fmla="*/ 1466893 w 2203917"/>
                    <a:gd name="connsiteY3" fmla="*/ 25292 h 121775"/>
                    <a:gd name="connsiteX4" fmla="*/ 1213864 w 2203917"/>
                    <a:gd name="connsiteY4" fmla="*/ 0 h 121775"/>
                    <a:gd name="connsiteX0" fmla="*/ 0 w 2203917"/>
                    <a:gd name="connsiteY0" fmla="*/ 65747 h 96483"/>
                    <a:gd name="connsiteX1" fmla="*/ 1221762 w 2203917"/>
                    <a:gd name="connsiteY1" fmla="*/ 96483 h 96483"/>
                    <a:gd name="connsiteX2" fmla="*/ 2203917 w 2203917"/>
                    <a:gd name="connsiteY2" fmla="*/ 42211 h 96483"/>
                    <a:gd name="connsiteX3" fmla="*/ 1466893 w 2203917"/>
                    <a:gd name="connsiteY3" fmla="*/ 0 h 96483"/>
                    <a:gd name="connsiteX4" fmla="*/ 11727 w 2203917"/>
                    <a:gd name="connsiteY4" fmla="*/ 59132 h 96483"/>
                    <a:gd name="connsiteX0" fmla="*/ 0 w 2203917"/>
                    <a:gd name="connsiteY0" fmla="*/ 101929 h 132665"/>
                    <a:gd name="connsiteX1" fmla="*/ 1221762 w 2203917"/>
                    <a:gd name="connsiteY1" fmla="*/ 132665 h 132665"/>
                    <a:gd name="connsiteX2" fmla="*/ 2203917 w 2203917"/>
                    <a:gd name="connsiteY2" fmla="*/ 78393 h 132665"/>
                    <a:gd name="connsiteX3" fmla="*/ 1223604 w 2203917"/>
                    <a:gd name="connsiteY3" fmla="*/ 0 h 132665"/>
                    <a:gd name="connsiteX4" fmla="*/ 11727 w 2203917"/>
                    <a:gd name="connsiteY4" fmla="*/ 95314 h 132665"/>
                    <a:gd name="connsiteX0" fmla="*/ 0 w 2203917"/>
                    <a:gd name="connsiteY0" fmla="*/ 101929 h 132665"/>
                    <a:gd name="connsiteX1" fmla="*/ 1221762 w 2203917"/>
                    <a:gd name="connsiteY1" fmla="*/ 132665 h 132665"/>
                    <a:gd name="connsiteX2" fmla="*/ 2203917 w 2203917"/>
                    <a:gd name="connsiteY2" fmla="*/ 78393 h 132665"/>
                    <a:gd name="connsiteX3" fmla="*/ 1223604 w 2203917"/>
                    <a:gd name="connsiteY3" fmla="*/ 0 h 132665"/>
                    <a:gd name="connsiteX4" fmla="*/ 11727 w 2203917"/>
                    <a:gd name="connsiteY4" fmla="*/ 95314 h 132665"/>
                    <a:gd name="connsiteX0" fmla="*/ 0 w 2203917"/>
                    <a:gd name="connsiteY0" fmla="*/ 101929 h 132665"/>
                    <a:gd name="connsiteX1" fmla="*/ 1221762 w 2203917"/>
                    <a:gd name="connsiteY1" fmla="*/ 132665 h 132665"/>
                    <a:gd name="connsiteX2" fmla="*/ 2203917 w 2203917"/>
                    <a:gd name="connsiteY2" fmla="*/ 78393 h 132665"/>
                    <a:gd name="connsiteX3" fmla="*/ 1223604 w 2203917"/>
                    <a:gd name="connsiteY3" fmla="*/ 0 h 132665"/>
                    <a:gd name="connsiteX4" fmla="*/ 11727 w 2203917"/>
                    <a:gd name="connsiteY4" fmla="*/ 95314 h 132665"/>
                    <a:gd name="connsiteX5" fmla="*/ 0 w 2203917"/>
                    <a:gd name="connsiteY5" fmla="*/ 101929 h 132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03917" h="132665">
                      <a:moveTo>
                        <a:pt x="0" y="101929"/>
                      </a:moveTo>
                      <a:lnTo>
                        <a:pt x="1221762" y="132665"/>
                      </a:lnTo>
                      <a:lnTo>
                        <a:pt x="2203917" y="78393"/>
                      </a:lnTo>
                      <a:lnTo>
                        <a:pt x="1223604" y="0"/>
                      </a:lnTo>
                      <a:lnTo>
                        <a:pt x="11727" y="95314"/>
                      </a:lnTo>
                      <a:lnTo>
                        <a:pt x="0" y="101929"/>
                      </a:lnTo>
                      <a:close/>
                    </a:path>
                  </a:pathLst>
                </a:cu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フリーフォーム 33"/>
                <p:cNvSpPr/>
                <p:nvPr/>
              </p:nvSpPr>
              <p:spPr>
                <a:xfrm>
                  <a:off x="5540188" y="2128089"/>
                  <a:ext cx="1313970" cy="392273"/>
                </a:xfrm>
                <a:custGeom>
                  <a:avLst/>
                  <a:gdLst>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2273 h 392273"/>
                    <a:gd name="connsiteX1" fmla="*/ 0 w 1313970"/>
                    <a:gd name="connsiteY1" fmla="*/ 392273 h 392273"/>
                    <a:gd name="connsiteX2" fmla="*/ 138313 w 1313970"/>
                    <a:gd name="connsiteY2" fmla="*/ 376905 h 392273"/>
                    <a:gd name="connsiteX3" fmla="*/ 184417 w 1313970"/>
                    <a:gd name="connsiteY3" fmla="*/ 369221 h 392273"/>
                    <a:gd name="connsiteX4" fmla="*/ 230521 w 1313970"/>
                    <a:gd name="connsiteY4" fmla="*/ 353853 h 392273"/>
                    <a:gd name="connsiteX5" fmla="*/ 253573 w 1313970"/>
                    <a:gd name="connsiteY5" fmla="*/ 346169 h 392273"/>
                    <a:gd name="connsiteX6" fmla="*/ 276625 w 1313970"/>
                    <a:gd name="connsiteY6" fmla="*/ 338485 h 392273"/>
                    <a:gd name="connsiteX7" fmla="*/ 291994 w 1313970"/>
                    <a:gd name="connsiteY7" fmla="*/ 323117 h 392273"/>
                    <a:gd name="connsiteX8" fmla="*/ 353466 w 1313970"/>
                    <a:gd name="connsiteY8" fmla="*/ 307749 h 392273"/>
                    <a:gd name="connsiteX9" fmla="*/ 399570 w 1313970"/>
                    <a:gd name="connsiteY9" fmla="*/ 292381 h 392273"/>
                    <a:gd name="connsiteX10" fmla="*/ 445674 w 1313970"/>
                    <a:gd name="connsiteY10" fmla="*/ 277013 h 392273"/>
                    <a:gd name="connsiteX11" fmla="*/ 468726 w 1313970"/>
                    <a:gd name="connsiteY11" fmla="*/ 269328 h 392273"/>
                    <a:gd name="connsiteX12" fmla="*/ 491778 w 1313970"/>
                    <a:gd name="connsiteY12" fmla="*/ 253960 h 392273"/>
                    <a:gd name="connsiteX13" fmla="*/ 568619 w 1313970"/>
                    <a:gd name="connsiteY13" fmla="*/ 230908 h 392273"/>
                    <a:gd name="connsiteX14" fmla="*/ 591671 w 1313970"/>
                    <a:gd name="connsiteY14" fmla="*/ 223224 h 392273"/>
                    <a:gd name="connsiteX15" fmla="*/ 622407 w 1313970"/>
                    <a:gd name="connsiteY15" fmla="*/ 215540 h 392273"/>
                    <a:gd name="connsiteX16" fmla="*/ 668511 w 1313970"/>
                    <a:gd name="connsiteY16" fmla="*/ 200172 h 392273"/>
                    <a:gd name="connsiteX17" fmla="*/ 714615 w 1313970"/>
                    <a:gd name="connsiteY17" fmla="*/ 184804 h 392273"/>
                    <a:gd name="connsiteX18" fmla="*/ 737667 w 1313970"/>
                    <a:gd name="connsiteY18" fmla="*/ 177120 h 392273"/>
                    <a:gd name="connsiteX19" fmla="*/ 760720 w 1313970"/>
                    <a:gd name="connsiteY19" fmla="*/ 169436 h 392273"/>
                    <a:gd name="connsiteX20" fmla="*/ 783772 w 1313970"/>
                    <a:gd name="connsiteY20" fmla="*/ 154068 h 392273"/>
                    <a:gd name="connsiteX21" fmla="*/ 845244 w 1313970"/>
                    <a:gd name="connsiteY21" fmla="*/ 138700 h 392273"/>
                    <a:gd name="connsiteX22" fmla="*/ 868296 w 1313970"/>
                    <a:gd name="connsiteY22" fmla="*/ 123332 h 392273"/>
                    <a:gd name="connsiteX23" fmla="*/ 891348 w 1313970"/>
                    <a:gd name="connsiteY23" fmla="*/ 115648 h 392273"/>
                    <a:gd name="connsiteX24" fmla="*/ 937452 w 1313970"/>
                    <a:gd name="connsiteY24" fmla="*/ 84912 h 392273"/>
                    <a:gd name="connsiteX25" fmla="*/ 960504 w 1313970"/>
                    <a:gd name="connsiteY25" fmla="*/ 69544 h 392273"/>
                    <a:gd name="connsiteX26" fmla="*/ 975873 w 1313970"/>
                    <a:gd name="connsiteY26" fmla="*/ 54176 h 392273"/>
                    <a:gd name="connsiteX27" fmla="*/ 998925 w 1313970"/>
                    <a:gd name="connsiteY27" fmla="*/ 46492 h 392273"/>
                    <a:gd name="connsiteX28" fmla="*/ 1014293 w 1313970"/>
                    <a:gd name="connsiteY28" fmla="*/ 31123 h 392273"/>
                    <a:gd name="connsiteX29" fmla="*/ 1060397 w 1313970"/>
                    <a:gd name="connsiteY29" fmla="*/ 387 h 392273"/>
                    <a:gd name="connsiteX30" fmla="*/ 1083449 w 1313970"/>
                    <a:gd name="connsiteY30" fmla="*/ 15755 h 392273"/>
                    <a:gd name="connsiteX31" fmla="*/ 1091133 w 1313970"/>
                    <a:gd name="connsiteY31" fmla="*/ 38807 h 392273"/>
                    <a:gd name="connsiteX32" fmla="*/ 1106501 w 1313970"/>
                    <a:gd name="connsiteY32" fmla="*/ 54176 h 392273"/>
                    <a:gd name="connsiteX33" fmla="*/ 1152605 w 1313970"/>
                    <a:gd name="connsiteY33" fmla="*/ 146384 h 392273"/>
                    <a:gd name="connsiteX34" fmla="*/ 1167973 w 1313970"/>
                    <a:gd name="connsiteY34" fmla="*/ 169436 h 392273"/>
                    <a:gd name="connsiteX35" fmla="*/ 1191025 w 1313970"/>
                    <a:gd name="connsiteY35" fmla="*/ 184804 h 392273"/>
                    <a:gd name="connsiteX36" fmla="*/ 1206394 w 1313970"/>
                    <a:gd name="connsiteY36" fmla="*/ 200172 h 392273"/>
                    <a:gd name="connsiteX37" fmla="*/ 1221762 w 1313970"/>
                    <a:gd name="connsiteY37" fmla="*/ 223224 h 392273"/>
                    <a:gd name="connsiteX38" fmla="*/ 1267866 w 1313970"/>
                    <a:gd name="connsiteY38" fmla="*/ 238592 h 392273"/>
                    <a:gd name="connsiteX39" fmla="*/ 1313970 w 1313970"/>
                    <a:gd name="connsiteY39" fmla="*/ 253960 h 392273"/>
                    <a:gd name="connsiteX40" fmla="*/ 0 w 1313970"/>
                    <a:gd name="connsiteY40" fmla="*/ 392273 h 392273"/>
                    <a:gd name="connsiteX0" fmla="*/ 0 w 1313970"/>
                    <a:gd name="connsiteY0" fmla="*/ 392273 h 392273"/>
                    <a:gd name="connsiteX1" fmla="*/ 0 w 1313970"/>
                    <a:gd name="connsiteY1" fmla="*/ 392273 h 392273"/>
                    <a:gd name="connsiteX2" fmla="*/ 138313 w 1313970"/>
                    <a:gd name="connsiteY2" fmla="*/ 376905 h 392273"/>
                    <a:gd name="connsiteX3" fmla="*/ 184417 w 1313970"/>
                    <a:gd name="connsiteY3" fmla="*/ 369221 h 392273"/>
                    <a:gd name="connsiteX4" fmla="*/ 230521 w 1313970"/>
                    <a:gd name="connsiteY4" fmla="*/ 353853 h 392273"/>
                    <a:gd name="connsiteX5" fmla="*/ 253573 w 1313970"/>
                    <a:gd name="connsiteY5" fmla="*/ 346169 h 392273"/>
                    <a:gd name="connsiteX6" fmla="*/ 276625 w 1313970"/>
                    <a:gd name="connsiteY6" fmla="*/ 338485 h 392273"/>
                    <a:gd name="connsiteX7" fmla="*/ 291994 w 1313970"/>
                    <a:gd name="connsiteY7" fmla="*/ 323117 h 392273"/>
                    <a:gd name="connsiteX8" fmla="*/ 353466 w 1313970"/>
                    <a:gd name="connsiteY8" fmla="*/ 307749 h 392273"/>
                    <a:gd name="connsiteX9" fmla="*/ 399570 w 1313970"/>
                    <a:gd name="connsiteY9" fmla="*/ 292381 h 392273"/>
                    <a:gd name="connsiteX10" fmla="*/ 445674 w 1313970"/>
                    <a:gd name="connsiteY10" fmla="*/ 277013 h 392273"/>
                    <a:gd name="connsiteX11" fmla="*/ 468726 w 1313970"/>
                    <a:gd name="connsiteY11" fmla="*/ 269328 h 392273"/>
                    <a:gd name="connsiteX12" fmla="*/ 491778 w 1313970"/>
                    <a:gd name="connsiteY12" fmla="*/ 253960 h 392273"/>
                    <a:gd name="connsiteX13" fmla="*/ 568619 w 1313970"/>
                    <a:gd name="connsiteY13" fmla="*/ 230908 h 392273"/>
                    <a:gd name="connsiteX14" fmla="*/ 591671 w 1313970"/>
                    <a:gd name="connsiteY14" fmla="*/ 223224 h 392273"/>
                    <a:gd name="connsiteX15" fmla="*/ 622407 w 1313970"/>
                    <a:gd name="connsiteY15" fmla="*/ 215540 h 392273"/>
                    <a:gd name="connsiteX16" fmla="*/ 668511 w 1313970"/>
                    <a:gd name="connsiteY16" fmla="*/ 200172 h 392273"/>
                    <a:gd name="connsiteX17" fmla="*/ 714615 w 1313970"/>
                    <a:gd name="connsiteY17" fmla="*/ 184804 h 392273"/>
                    <a:gd name="connsiteX18" fmla="*/ 737667 w 1313970"/>
                    <a:gd name="connsiteY18" fmla="*/ 177120 h 392273"/>
                    <a:gd name="connsiteX19" fmla="*/ 760720 w 1313970"/>
                    <a:gd name="connsiteY19" fmla="*/ 169436 h 392273"/>
                    <a:gd name="connsiteX20" fmla="*/ 783772 w 1313970"/>
                    <a:gd name="connsiteY20" fmla="*/ 154068 h 392273"/>
                    <a:gd name="connsiteX21" fmla="*/ 845244 w 1313970"/>
                    <a:gd name="connsiteY21" fmla="*/ 138700 h 392273"/>
                    <a:gd name="connsiteX22" fmla="*/ 868296 w 1313970"/>
                    <a:gd name="connsiteY22" fmla="*/ 123332 h 392273"/>
                    <a:gd name="connsiteX23" fmla="*/ 891348 w 1313970"/>
                    <a:gd name="connsiteY23" fmla="*/ 115648 h 392273"/>
                    <a:gd name="connsiteX24" fmla="*/ 937452 w 1313970"/>
                    <a:gd name="connsiteY24" fmla="*/ 84912 h 392273"/>
                    <a:gd name="connsiteX25" fmla="*/ 960504 w 1313970"/>
                    <a:gd name="connsiteY25" fmla="*/ 69544 h 392273"/>
                    <a:gd name="connsiteX26" fmla="*/ 975873 w 1313970"/>
                    <a:gd name="connsiteY26" fmla="*/ 54176 h 392273"/>
                    <a:gd name="connsiteX27" fmla="*/ 998925 w 1313970"/>
                    <a:gd name="connsiteY27" fmla="*/ 46492 h 392273"/>
                    <a:gd name="connsiteX28" fmla="*/ 1014293 w 1313970"/>
                    <a:gd name="connsiteY28" fmla="*/ 31123 h 392273"/>
                    <a:gd name="connsiteX29" fmla="*/ 1060397 w 1313970"/>
                    <a:gd name="connsiteY29" fmla="*/ 387 h 392273"/>
                    <a:gd name="connsiteX30" fmla="*/ 1083449 w 1313970"/>
                    <a:gd name="connsiteY30" fmla="*/ 15755 h 392273"/>
                    <a:gd name="connsiteX31" fmla="*/ 1091133 w 1313970"/>
                    <a:gd name="connsiteY31" fmla="*/ 38807 h 392273"/>
                    <a:gd name="connsiteX32" fmla="*/ 1106501 w 1313970"/>
                    <a:gd name="connsiteY32" fmla="*/ 54176 h 392273"/>
                    <a:gd name="connsiteX33" fmla="*/ 1152605 w 1313970"/>
                    <a:gd name="connsiteY33" fmla="*/ 146384 h 392273"/>
                    <a:gd name="connsiteX34" fmla="*/ 1167973 w 1313970"/>
                    <a:gd name="connsiteY34" fmla="*/ 169436 h 392273"/>
                    <a:gd name="connsiteX35" fmla="*/ 1191025 w 1313970"/>
                    <a:gd name="connsiteY35" fmla="*/ 184804 h 392273"/>
                    <a:gd name="connsiteX36" fmla="*/ 1206394 w 1313970"/>
                    <a:gd name="connsiteY36" fmla="*/ 200172 h 392273"/>
                    <a:gd name="connsiteX37" fmla="*/ 1221762 w 1313970"/>
                    <a:gd name="connsiteY37" fmla="*/ 223224 h 392273"/>
                    <a:gd name="connsiteX38" fmla="*/ 1267866 w 1313970"/>
                    <a:gd name="connsiteY38" fmla="*/ 238592 h 392273"/>
                    <a:gd name="connsiteX39" fmla="*/ 1313970 w 1313970"/>
                    <a:gd name="connsiteY39" fmla="*/ 253960 h 392273"/>
                    <a:gd name="connsiteX40" fmla="*/ 0 w 1313970"/>
                    <a:gd name="connsiteY40" fmla="*/ 392273 h 392273"/>
                    <a:gd name="connsiteX0" fmla="*/ 0 w 1313970"/>
                    <a:gd name="connsiteY0" fmla="*/ 392273 h 392273"/>
                    <a:gd name="connsiteX1" fmla="*/ 0 w 1313970"/>
                    <a:gd name="connsiteY1" fmla="*/ 392273 h 392273"/>
                    <a:gd name="connsiteX2" fmla="*/ 138313 w 1313970"/>
                    <a:gd name="connsiteY2" fmla="*/ 376905 h 392273"/>
                    <a:gd name="connsiteX3" fmla="*/ 184417 w 1313970"/>
                    <a:gd name="connsiteY3" fmla="*/ 369221 h 392273"/>
                    <a:gd name="connsiteX4" fmla="*/ 230521 w 1313970"/>
                    <a:gd name="connsiteY4" fmla="*/ 353853 h 392273"/>
                    <a:gd name="connsiteX5" fmla="*/ 253573 w 1313970"/>
                    <a:gd name="connsiteY5" fmla="*/ 346169 h 392273"/>
                    <a:gd name="connsiteX6" fmla="*/ 276625 w 1313970"/>
                    <a:gd name="connsiteY6" fmla="*/ 338485 h 392273"/>
                    <a:gd name="connsiteX7" fmla="*/ 291994 w 1313970"/>
                    <a:gd name="connsiteY7" fmla="*/ 323117 h 392273"/>
                    <a:gd name="connsiteX8" fmla="*/ 353466 w 1313970"/>
                    <a:gd name="connsiteY8" fmla="*/ 307749 h 392273"/>
                    <a:gd name="connsiteX9" fmla="*/ 399570 w 1313970"/>
                    <a:gd name="connsiteY9" fmla="*/ 292381 h 392273"/>
                    <a:gd name="connsiteX10" fmla="*/ 445674 w 1313970"/>
                    <a:gd name="connsiteY10" fmla="*/ 277013 h 392273"/>
                    <a:gd name="connsiteX11" fmla="*/ 468726 w 1313970"/>
                    <a:gd name="connsiteY11" fmla="*/ 269328 h 392273"/>
                    <a:gd name="connsiteX12" fmla="*/ 491778 w 1313970"/>
                    <a:gd name="connsiteY12" fmla="*/ 253960 h 392273"/>
                    <a:gd name="connsiteX13" fmla="*/ 568619 w 1313970"/>
                    <a:gd name="connsiteY13" fmla="*/ 230908 h 392273"/>
                    <a:gd name="connsiteX14" fmla="*/ 591671 w 1313970"/>
                    <a:gd name="connsiteY14" fmla="*/ 223224 h 392273"/>
                    <a:gd name="connsiteX15" fmla="*/ 622407 w 1313970"/>
                    <a:gd name="connsiteY15" fmla="*/ 215540 h 392273"/>
                    <a:gd name="connsiteX16" fmla="*/ 668511 w 1313970"/>
                    <a:gd name="connsiteY16" fmla="*/ 200172 h 392273"/>
                    <a:gd name="connsiteX17" fmla="*/ 714615 w 1313970"/>
                    <a:gd name="connsiteY17" fmla="*/ 184804 h 392273"/>
                    <a:gd name="connsiteX18" fmla="*/ 737667 w 1313970"/>
                    <a:gd name="connsiteY18" fmla="*/ 177120 h 392273"/>
                    <a:gd name="connsiteX19" fmla="*/ 760720 w 1313970"/>
                    <a:gd name="connsiteY19" fmla="*/ 169436 h 392273"/>
                    <a:gd name="connsiteX20" fmla="*/ 783772 w 1313970"/>
                    <a:gd name="connsiteY20" fmla="*/ 154068 h 392273"/>
                    <a:gd name="connsiteX21" fmla="*/ 845244 w 1313970"/>
                    <a:gd name="connsiteY21" fmla="*/ 138700 h 392273"/>
                    <a:gd name="connsiteX22" fmla="*/ 868296 w 1313970"/>
                    <a:gd name="connsiteY22" fmla="*/ 123332 h 392273"/>
                    <a:gd name="connsiteX23" fmla="*/ 891348 w 1313970"/>
                    <a:gd name="connsiteY23" fmla="*/ 115648 h 392273"/>
                    <a:gd name="connsiteX24" fmla="*/ 937452 w 1313970"/>
                    <a:gd name="connsiteY24" fmla="*/ 84912 h 392273"/>
                    <a:gd name="connsiteX25" fmla="*/ 960504 w 1313970"/>
                    <a:gd name="connsiteY25" fmla="*/ 69544 h 392273"/>
                    <a:gd name="connsiteX26" fmla="*/ 975873 w 1313970"/>
                    <a:gd name="connsiteY26" fmla="*/ 54176 h 392273"/>
                    <a:gd name="connsiteX27" fmla="*/ 998925 w 1313970"/>
                    <a:gd name="connsiteY27" fmla="*/ 46492 h 392273"/>
                    <a:gd name="connsiteX28" fmla="*/ 1014293 w 1313970"/>
                    <a:gd name="connsiteY28" fmla="*/ 31123 h 392273"/>
                    <a:gd name="connsiteX29" fmla="*/ 1060397 w 1313970"/>
                    <a:gd name="connsiteY29" fmla="*/ 387 h 392273"/>
                    <a:gd name="connsiteX30" fmla="*/ 1083449 w 1313970"/>
                    <a:gd name="connsiteY30" fmla="*/ 15755 h 392273"/>
                    <a:gd name="connsiteX31" fmla="*/ 1091133 w 1313970"/>
                    <a:gd name="connsiteY31" fmla="*/ 38807 h 392273"/>
                    <a:gd name="connsiteX32" fmla="*/ 1106501 w 1313970"/>
                    <a:gd name="connsiteY32" fmla="*/ 54176 h 392273"/>
                    <a:gd name="connsiteX33" fmla="*/ 1152605 w 1313970"/>
                    <a:gd name="connsiteY33" fmla="*/ 146384 h 392273"/>
                    <a:gd name="connsiteX34" fmla="*/ 1167973 w 1313970"/>
                    <a:gd name="connsiteY34" fmla="*/ 169436 h 392273"/>
                    <a:gd name="connsiteX35" fmla="*/ 1191025 w 1313970"/>
                    <a:gd name="connsiteY35" fmla="*/ 184804 h 392273"/>
                    <a:gd name="connsiteX36" fmla="*/ 1206394 w 1313970"/>
                    <a:gd name="connsiteY36" fmla="*/ 200172 h 392273"/>
                    <a:gd name="connsiteX37" fmla="*/ 1221762 w 1313970"/>
                    <a:gd name="connsiteY37" fmla="*/ 223224 h 392273"/>
                    <a:gd name="connsiteX38" fmla="*/ 1267866 w 1313970"/>
                    <a:gd name="connsiteY38" fmla="*/ 238592 h 392273"/>
                    <a:gd name="connsiteX39" fmla="*/ 1313970 w 1313970"/>
                    <a:gd name="connsiteY39" fmla="*/ 253960 h 392273"/>
                    <a:gd name="connsiteX40" fmla="*/ 0 w 1313970"/>
                    <a:gd name="connsiteY40" fmla="*/ 392273 h 392273"/>
                    <a:gd name="connsiteX0" fmla="*/ 0 w 1313970"/>
                    <a:gd name="connsiteY0" fmla="*/ 392273 h 392273"/>
                    <a:gd name="connsiteX1" fmla="*/ 0 w 1313970"/>
                    <a:gd name="connsiteY1" fmla="*/ 392273 h 392273"/>
                    <a:gd name="connsiteX2" fmla="*/ 138313 w 1313970"/>
                    <a:gd name="connsiteY2" fmla="*/ 376905 h 392273"/>
                    <a:gd name="connsiteX3" fmla="*/ 184417 w 1313970"/>
                    <a:gd name="connsiteY3" fmla="*/ 369221 h 392273"/>
                    <a:gd name="connsiteX4" fmla="*/ 230521 w 1313970"/>
                    <a:gd name="connsiteY4" fmla="*/ 353853 h 392273"/>
                    <a:gd name="connsiteX5" fmla="*/ 253573 w 1313970"/>
                    <a:gd name="connsiteY5" fmla="*/ 346169 h 392273"/>
                    <a:gd name="connsiteX6" fmla="*/ 276625 w 1313970"/>
                    <a:gd name="connsiteY6" fmla="*/ 338485 h 392273"/>
                    <a:gd name="connsiteX7" fmla="*/ 291994 w 1313970"/>
                    <a:gd name="connsiteY7" fmla="*/ 323117 h 392273"/>
                    <a:gd name="connsiteX8" fmla="*/ 353466 w 1313970"/>
                    <a:gd name="connsiteY8" fmla="*/ 307749 h 392273"/>
                    <a:gd name="connsiteX9" fmla="*/ 399570 w 1313970"/>
                    <a:gd name="connsiteY9" fmla="*/ 292381 h 392273"/>
                    <a:gd name="connsiteX10" fmla="*/ 445674 w 1313970"/>
                    <a:gd name="connsiteY10" fmla="*/ 277013 h 392273"/>
                    <a:gd name="connsiteX11" fmla="*/ 468726 w 1313970"/>
                    <a:gd name="connsiteY11" fmla="*/ 269328 h 392273"/>
                    <a:gd name="connsiteX12" fmla="*/ 491778 w 1313970"/>
                    <a:gd name="connsiteY12" fmla="*/ 253960 h 392273"/>
                    <a:gd name="connsiteX13" fmla="*/ 568619 w 1313970"/>
                    <a:gd name="connsiteY13" fmla="*/ 230908 h 392273"/>
                    <a:gd name="connsiteX14" fmla="*/ 591671 w 1313970"/>
                    <a:gd name="connsiteY14" fmla="*/ 223224 h 392273"/>
                    <a:gd name="connsiteX15" fmla="*/ 622407 w 1313970"/>
                    <a:gd name="connsiteY15" fmla="*/ 215540 h 392273"/>
                    <a:gd name="connsiteX16" fmla="*/ 668511 w 1313970"/>
                    <a:gd name="connsiteY16" fmla="*/ 200172 h 392273"/>
                    <a:gd name="connsiteX17" fmla="*/ 714615 w 1313970"/>
                    <a:gd name="connsiteY17" fmla="*/ 184804 h 392273"/>
                    <a:gd name="connsiteX18" fmla="*/ 737667 w 1313970"/>
                    <a:gd name="connsiteY18" fmla="*/ 177120 h 392273"/>
                    <a:gd name="connsiteX19" fmla="*/ 760720 w 1313970"/>
                    <a:gd name="connsiteY19" fmla="*/ 169436 h 392273"/>
                    <a:gd name="connsiteX20" fmla="*/ 783772 w 1313970"/>
                    <a:gd name="connsiteY20" fmla="*/ 154068 h 392273"/>
                    <a:gd name="connsiteX21" fmla="*/ 845244 w 1313970"/>
                    <a:gd name="connsiteY21" fmla="*/ 138700 h 392273"/>
                    <a:gd name="connsiteX22" fmla="*/ 868296 w 1313970"/>
                    <a:gd name="connsiteY22" fmla="*/ 123332 h 392273"/>
                    <a:gd name="connsiteX23" fmla="*/ 891348 w 1313970"/>
                    <a:gd name="connsiteY23" fmla="*/ 115648 h 392273"/>
                    <a:gd name="connsiteX24" fmla="*/ 937452 w 1313970"/>
                    <a:gd name="connsiteY24" fmla="*/ 84912 h 392273"/>
                    <a:gd name="connsiteX25" fmla="*/ 960504 w 1313970"/>
                    <a:gd name="connsiteY25" fmla="*/ 69544 h 392273"/>
                    <a:gd name="connsiteX26" fmla="*/ 975873 w 1313970"/>
                    <a:gd name="connsiteY26" fmla="*/ 54176 h 392273"/>
                    <a:gd name="connsiteX27" fmla="*/ 998925 w 1313970"/>
                    <a:gd name="connsiteY27" fmla="*/ 46492 h 392273"/>
                    <a:gd name="connsiteX28" fmla="*/ 1014293 w 1313970"/>
                    <a:gd name="connsiteY28" fmla="*/ 31123 h 392273"/>
                    <a:gd name="connsiteX29" fmla="*/ 1060397 w 1313970"/>
                    <a:gd name="connsiteY29" fmla="*/ 387 h 392273"/>
                    <a:gd name="connsiteX30" fmla="*/ 1083449 w 1313970"/>
                    <a:gd name="connsiteY30" fmla="*/ 15755 h 392273"/>
                    <a:gd name="connsiteX31" fmla="*/ 1091133 w 1313970"/>
                    <a:gd name="connsiteY31" fmla="*/ 38807 h 392273"/>
                    <a:gd name="connsiteX32" fmla="*/ 1106501 w 1313970"/>
                    <a:gd name="connsiteY32" fmla="*/ 54176 h 392273"/>
                    <a:gd name="connsiteX33" fmla="*/ 1152605 w 1313970"/>
                    <a:gd name="connsiteY33" fmla="*/ 146384 h 392273"/>
                    <a:gd name="connsiteX34" fmla="*/ 1167973 w 1313970"/>
                    <a:gd name="connsiteY34" fmla="*/ 169436 h 392273"/>
                    <a:gd name="connsiteX35" fmla="*/ 1191025 w 1313970"/>
                    <a:gd name="connsiteY35" fmla="*/ 184804 h 392273"/>
                    <a:gd name="connsiteX36" fmla="*/ 1206394 w 1313970"/>
                    <a:gd name="connsiteY36" fmla="*/ 200172 h 392273"/>
                    <a:gd name="connsiteX37" fmla="*/ 1221762 w 1313970"/>
                    <a:gd name="connsiteY37" fmla="*/ 223224 h 392273"/>
                    <a:gd name="connsiteX38" fmla="*/ 1267866 w 1313970"/>
                    <a:gd name="connsiteY38" fmla="*/ 238592 h 392273"/>
                    <a:gd name="connsiteX39" fmla="*/ 1313970 w 1313970"/>
                    <a:gd name="connsiteY39" fmla="*/ 253960 h 392273"/>
                    <a:gd name="connsiteX40" fmla="*/ 0 w 1313970"/>
                    <a:gd name="connsiteY40" fmla="*/ 392273 h 392273"/>
                    <a:gd name="connsiteX0" fmla="*/ 0 w 1313970"/>
                    <a:gd name="connsiteY0" fmla="*/ 392273 h 392273"/>
                    <a:gd name="connsiteX1" fmla="*/ 0 w 1313970"/>
                    <a:gd name="connsiteY1" fmla="*/ 392273 h 392273"/>
                    <a:gd name="connsiteX2" fmla="*/ 138313 w 1313970"/>
                    <a:gd name="connsiteY2" fmla="*/ 376905 h 392273"/>
                    <a:gd name="connsiteX3" fmla="*/ 184417 w 1313970"/>
                    <a:gd name="connsiteY3" fmla="*/ 369221 h 392273"/>
                    <a:gd name="connsiteX4" fmla="*/ 230521 w 1313970"/>
                    <a:gd name="connsiteY4" fmla="*/ 353853 h 392273"/>
                    <a:gd name="connsiteX5" fmla="*/ 253573 w 1313970"/>
                    <a:gd name="connsiteY5" fmla="*/ 346169 h 392273"/>
                    <a:gd name="connsiteX6" fmla="*/ 276625 w 1313970"/>
                    <a:gd name="connsiteY6" fmla="*/ 338485 h 392273"/>
                    <a:gd name="connsiteX7" fmla="*/ 291994 w 1313970"/>
                    <a:gd name="connsiteY7" fmla="*/ 323117 h 392273"/>
                    <a:gd name="connsiteX8" fmla="*/ 353466 w 1313970"/>
                    <a:gd name="connsiteY8" fmla="*/ 307749 h 392273"/>
                    <a:gd name="connsiteX9" fmla="*/ 399570 w 1313970"/>
                    <a:gd name="connsiteY9" fmla="*/ 292381 h 392273"/>
                    <a:gd name="connsiteX10" fmla="*/ 445674 w 1313970"/>
                    <a:gd name="connsiteY10" fmla="*/ 277013 h 392273"/>
                    <a:gd name="connsiteX11" fmla="*/ 468726 w 1313970"/>
                    <a:gd name="connsiteY11" fmla="*/ 269328 h 392273"/>
                    <a:gd name="connsiteX12" fmla="*/ 491778 w 1313970"/>
                    <a:gd name="connsiteY12" fmla="*/ 253960 h 392273"/>
                    <a:gd name="connsiteX13" fmla="*/ 568619 w 1313970"/>
                    <a:gd name="connsiteY13" fmla="*/ 230908 h 392273"/>
                    <a:gd name="connsiteX14" fmla="*/ 591671 w 1313970"/>
                    <a:gd name="connsiteY14" fmla="*/ 223224 h 392273"/>
                    <a:gd name="connsiteX15" fmla="*/ 622407 w 1313970"/>
                    <a:gd name="connsiteY15" fmla="*/ 215540 h 392273"/>
                    <a:gd name="connsiteX16" fmla="*/ 668511 w 1313970"/>
                    <a:gd name="connsiteY16" fmla="*/ 200172 h 392273"/>
                    <a:gd name="connsiteX17" fmla="*/ 714615 w 1313970"/>
                    <a:gd name="connsiteY17" fmla="*/ 184804 h 392273"/>
                    <a:gd name="connsiteX18" fmla="*/ 737667 w 1313970"/>
                    <a:gd name="connsiteY18" fmla="*/ 177120 h 392273"/>
                    <a:gd name="connsiteX19" fmla="*/ 760720 w 1313970"/>
                    <a:gd name="connsiteY19" fmla="*/ 169436 h 392273"/>
                    <a:gd name="connsiteX20" fmla="*/ 783772 w 1313970"/>
                    <a:gd name="connsiteY20" fmla="*/ 154068 h 392273"/>
                    <a:gd name="connsiteX21" fmla="*/ 845244 w 1313970"/>
                    <a:gd name="connsiteY21" fmla="*/ 138700 h 392273"/>
                    <a:gd name="connsiteX22" fmla="*/ 868296 w 1313970"/>
                    <a:gd name="connsiteY22" fmla="*/ 123332 h 392273"/>
                    <a:gd name="connsiteX23" fmla="*/ 891348 w 1313970"/>
                    <a:gd name="connsiteY23" fmla="*/ 115648 h 392273"/>
                    <a:gd name="connsiteX24" fmla="*/ 937452 w 1313970"/>
                    <a:gd name="connsiteY24" fmla="*/ 84912 h 392273"/>
                    <a:gd name="connsiteX25" fmla="*/ 960504 w 1313970"/>
                    <a:gd name="connsiteY25" fmla="*/ 69544 h 392273"/>
                    <a:gd name="connsiteX26" fmla="*/ 975873 w 1313970"/>
                    <a:gd name="connsiteY26" fmla="*/ 54176 h 392273"/>
                    <a:gd name="connsiteX27" fmla="*/ 998925 w 1313970"/>
                    <a:gd name="connsiteY27" fmla="*/ 46492 h 392273"/>
                    <a:gd name="connsiteX28" fmla="*/ 1014293 w 1313970"/>
                    <a:gd name="connsiteY28" fmla="*/ 31123 h 392273"/>
                    <a:gd name="connsiteX29" fmla="*/ 1060397 w 1313970"/>
                    <a:gd name="connsiteY29" fmla="*/ 387 h 392273"/>
                    <a:gd name="connsiteX30" fmla="*/ 1083449 w 1313970"/>
                    <a:gd name="connsiteY30" fmla="*/ 15755 h 392273"/>
                    <a:gd name="connsiteX31" fmla="*/ 1091133 w 1313970"/>
                    <a:gd name="connsiteY31" fmla="*/ 38807 h 392273"/>
                    <a:gd name="connsiteX32" fmla="*/ 1106501 w 1313970"/>
                    <a:gd name="connsiteY32" fmla="*/ 54176 h 392273"/>
                    <a:gd name="connsiteX33" fmla="*/ 1152605 w 1313970"/>
                    <a:gd name="connsiteY33" fmla="*/ 146384 h 392273"/>
                    <a:gd name="connsiteX34" fmla="*/ 1167973 w 1313970"/>
                    <a:gd name="connsiteY34" fmla="*/ 169436 h 392273"/>
                    <a:gd name="connsiteX35" fmla="*/ 1191025 w 1313970"/>
                    <a:gd name="connsiteY35" fmla="*/ 184804 h 392273"/>
                    <a:gd name="connsiteX36" fmla="*/ 1206394 w 1313970"/>
                    <a:gd name="connsiteY36" fmla="*/ 200172 h 392273"/>
                    <a:gd name="connsiteX37" fmla="*/ 1221762 w 1313970"/>
                    <a:gd name="connsiteY37" fmla="*/ 223224 h 392273"/>
                    <a:gd name="connsiteX38" fmla="*/ 1267866 w 1313970"/>
                    <a:gd name="connsiteY38" fmla="*/ 238592 h 392273"/>
                    <a:gd name="connsiteX39" fmla="*/ 1313970 w 1313970"/>
                    <a:gd name="connsiteY39" fmla="*/ 253960 h 392273"/>
                    <a:gd name="connsiteX40" fmla="*/ 0 w 1313970"/>
                    <a:gd name="connsiteY40" fmla="*/ 392273 h 392273"/>
                    <a:gd name="connsiteX0" fmla="*/ 0 w 1313970"/>
                    <a:gd name="connsiteY0" fmla="*/ 392273 h 392273"/>
                    <a:gd name="connsiteX1" fmla="*/ 0 w 1313970"/>
                    <a:gd name="connsiteY1" fmla="*/ 392273 h 392273"/>
                    <a:gd name="connsiteX2" fmla="*/ 138313 w 1313970"/>
                    <a:gd name="connsiteY2" fmla="*/ 376905 h 392273"/>
                    <a:gd name="connsiteX3" fmla="*/ 184417 w 1313970"/>
                    <a:gd name="connsiteY3" fmla="*/ 369221 h 392273"/>
                    <a:gd name="connsiteX4" fmla="*/ 230521 w 1313970"/>
                    <a:gd name="connsiteY4" fmla="*/ 353853 h 392273"/>
                    <a:gd name="connsiteX5" fmla="*/ 253573 w 1313970"/>
                    <a:gd name="connsiteY5" fmla="*/ 346169 h 392273"/>
                    <a:gd name="connsiteX6" fmla="*/ 276625 w 1313970"/>
                    <a:gd name="connsiteY6" fmla="*/ 338485 h 392273"/>
                    <a:gd name="connsiteX7" fmla="*/ 291994 w 1313970"/>
                    <a:gd name="connsiteY7" fmla="*/ 323117 h 392273"/>
                    <a:gd name="connsiteX8" fmla="*/ 353466 w 1313970"/>
                    <a:gd name="connsiteY8" fmla="*/ 307749 h 392273"/>
                    <a:gd name="connsiteX9" fmla="*/ 399570 w 1313970"/>
                    <a:gd name="connsiteY9" fmla="*/ 292381 h 392273"/>
                    <a:gd name="connsiteX10" fmla="*/ 445674 w 1313970"/>
                    <a:gd name="connsiteY10" fmla="*/ 277013 h 392273"/>
                    <a:gd name="connsiteX11" fmla="*/ 468726 w 1313970"/>
                    <a:gd name="connsiteY11" fmla="*/ 269328 h 392273"/>
                    <a:gd name="connsiteX12" fmla="*/ 491778 w 1313970"/>
                    <a:gd name="connsiteY12" fmla="*/ 253960 h 392273"/>
                    <a:gd name="connsiteX13" fmla="*/ 568619 w 1313970"/>
                    <a:gd name="connsiteY13" fmla="*/ 230908 h 392273"/>
                    <a:gd name="connsiteX14" fmla="*/ 591671 w 1313970"/>
                    <a:gd name="connsiteY14" fmla="*/ 223224 h 392273"/>
                    <a:gd name="connsiteX15" fmla="*/ 622407 w 1313970"/>
                    <a:gd name="connsiteY15" fmla="*/ 215540 h 392273"/>
                    <a:gd name="connsiteX16" fmla="*/ 668511 w 1313970"/>
                    <a:gd name="connsiteY16" fmla="*/ 200172 h 392273"/>
                    <a:gd name="connsiteX17" fmla="*/ 714615 w 1313970"/>
                    <a:gd name="connsiteY17" fmla="*/ 184804 h 392273"/>
                    <a:gd name="connsiteX18" fmla="*/ 737667 w 1313970"/>
                    <a:gd name="connsiteY18" fmla="*/ 177120 h 392273"/>
                    <a:gd name="connsiteX19" fmla="*/ 760720 w 1313970"/>
                    <a:gd name="connsiteY19" fmla="*/ 169436 h 392273"/>
                    <a:gd name="connsiteX20" fmla="*/ 783772 w 1313970"/>
                    <a:gd name="connsiteY20" fmla="*/ 154068 h 392273"/>
                    <a:gd name="connsiteX21" fmla="*/ 845244 w 1313970"/>
                    <a:gd name="connsiteY21" fmla="*/ 138700 h 392273"/>
                    <a:gd name="connsiteX22" fmla="*/ 868296 w 1313970"/>
                    <a:gd name="connsiteY22" fmla="*/ 123332 h 392273"/>
                    <a:gd name="connsiteX23" fmla="*/ 891348 w 1313970"/>
                    <a:gd name="connsiteY23" fmla="*/ 115648 h 392273"/>
                    <a:gd name="connsiteX24" fmla="*/ 937452 w 1313970"/>
                    <a:gd name="connsiteY24" fmla="*/ 84912 h 392273"/>
                    <a:gd name="connsiteX25" fmla="*/ 960504 w 1313970"/>
                    <a:gd name="connsiteY25" fmla="*/ 69544 h 392273"/>
                    <a:gd name="connsiteX26" fmla="*/ 975873 w 1313970"/>
                    <a:gd name="connsiteY26" fmla="*/ 54176 h 392273"/>
                    <a:gd name="connsiteX27" fmla="*/ 998925 w 1313970"/>
                    <a:gd name="connsiteY27" fmla="*/ 46492 h 392273"/>
                    <a:gd name="connsiteX28" fmla="*/ 1014293 w 1313970"/>
                    <a:gd name="connsiteY28" fmla="*/ 31123 h 392273"/>
                    <a:gd name="connsiteX29" fmla="*/ 1060397 w 1313970"/>
                    <a:gd name="connsiteY29" fmla="*/ 387 h 392273"/>
                    <a:gd name="connsiteX30" fmla="*/ 1083449 w 1313970"/>
                    <a:gd name="connsiteY30" fmla="*/ 15755 h 392273"/>
                    <a:gd name="connsiteX31" fmla="*/ 1091133 w 1313970"/>
                    <a:gd name="connsiteY31" fmla="*/ 38807 h 392273"/>
                    <a:gd name="connsiteX32" fmla="*/ 1106501 w 1313970"/>
                    <a:gd name="connsiteY32" fmla="*/ 54176 h 392273"/>
                    <a:gd name="connsiteX33" fmla="*/ 1152605 w 1313970"/>
                    <a:gd name="connsiteY33" fmla="*/ 146384 h 392273"/>
                    <a:gd name="connsiteX34" fmla="*/ 1167973 w 1313970"/>
                    <a:gd name="connsiteY34" fmla="*/ 169436 h 392273"/>
                    <a:gd name="connsiteX35" fmla="*/ 1191025 w 1313970"/>
                    <a:gd name="connsiteY35" fmla="*/ 184804 h 392273"/>
                    <a:gd name="connsiteX36" fmla="*/ 1206394 w 1313970"/>
                    <a:gd name="connsiteY36" fmla="*/ 200172 h 392273"/>
                    <a:gd name="connsiteX37" fmla="*/ 1221762 w 1313970"/>
                    <a:gd name="connsiteY37" fmla="*/ 223224 h 392273"/>
                    <a:gd name="connsiteX38" fmla="*/ 1267866 w 1313970"/>
                    <a:gd name="connsiteY38" fmla="*/ 238592 h 392273"/>
                    <a:gd name="connsiteX39" fmla="*/ 1313970 w 1313970"/>
                    <a:gd name="connsiteY39" fmla="*/ 253960 h 392273"/>
                    <a:gd name="connsiteX40" fmla="*/ 0 w 1313970"/>
                    <a:gd name="connsiteY40" fmla="*/ 392273 h 392273"/>
                    <a:gd name="connsiteX0" fmla="*/ 0 w 1313970"/>
                    <a:gd name="connsiteY0" fmla="*/ 392273 h 392273"/>
                    <a:gd name="connsiteX1" fmla="*/ 0 w 1313970"/>
                    <a:gd name="connsiteY1" fmla="*/ 392273 h 392273"/>
                    <a:gd name="connsiteX2" fmla="*/ 138313 w 1313970"/>
                    <a:gd name="connsiteY2" fmla="*/ 376905 h 392273"/>
                    <a:gd name="connsiteX3" fmla="*/ 184417 w 1313970"/>
                    <a:gd name="connsiteY3" fmla="*/ 369221 h 392273"/>
                    <a:gd name="connsiteX4" fmla="*/ 230521 w 1313970"/>
                    <a:gd name="connsiteY4" fmla="*/ 353853 h 392273"/>
                    <a:gd name="connsiteX5" fmla="*/ 253573 w 1313970"/>
                    <a:gd name="connsiteY5" fmla="*/ 346169 h 392273"/>
                    <a:gd name="connsiteX6" fmla="*/ 276625 w 1313970"/>
                    <a:gd name="connsiteY6" fmla="*/ 338485 h 392273"/>
                    <a:gd name="connsiteX7" fmla="*/ 291994 w 1313970"/>
                    <a:gd name="connsiteY7" fmla="*/ 323117 h 392273"/>
                    <a:gd name="connsiteX8" fmla="*/ 353466 w 1313970"/>
                    <a:gd name="connsiteY8" fmla="*/ 307749 h 392273"/>
                    <a:gd name="connsiteX9" fmla="*/ 399570 w 1313970"/>
                    <a:gd name="connsiteY9" fmla="*/ 292381 h 392273"/>
                    <a:gd name="connsiteX10" fmla="*/ 445674 w 1313970"/>
                    <a:gd name="connsiteY10" fmla="*/ 277013 h 392273"/>
                    <a:gd name="connsiteX11" fmla="*/ 468726 w 1313970"/>
                    <a:gd name="connsiteY11" fmla="*/ 269328 h 392273"/>
                    <a:gd name="connsiteX12" fmla="*/ 491778 w 1313970"/>
                    <a:gd name="connsiteY12" fmla="*/ 253960 h 392273"/>
                    <a:gd name="connsiteX13" fmla="*/ 568619 w 1313970"/>
                    <a:gd name="connsiteY13" fmla="*/ 230908 h 392273"/>
                    <a:gd name="connsiteX14" fmla="*/ 591671 w 1313970"/>
                    <a:gd name="connsiteY14" fmla="*/ 223224 h 392273"/>
                    <a:gd name="connsiteX15" fmla="*/ 622407 w 1313970"/>
                    <a:gd name="connsiteY15" fmla="*/ 215540 h 392273"/>
                    <a:gd name="connsiteX16" fmla="*/ 668511 w 1313970"/>
                    <a:gd name="connsiteY16" fmla="*/ 200172 h 392273"/>
                    <a:gd name="connsiteX17" fmla="*/ 714615 w 1313970"/>
                    <a:gd name="connsiteY17" fmla="*/ 184804 h 392273"/>
                    <a:gd name="connsiteX18" fmla="*/ 737667 w 1313970"/>
                    <a:gd name="connsiteY18" fmla="*/ 177120 h 392273"/>
                    <a:gd name="connsiteX19" fmla="*/ 760720 w 1313970"/>
                    <a:gd name="connsiteY19" fmla="*/ 169436 h 392273"/>
                    <a:gd name="connsiteX20" fmla="*/ 783772 w 1313970"/>
                    <a:gd name="connsiteY20" fmla="*/ 154068 h 392273"/>
                    <a:gd name="connsiteX21" fmla="*/ 845244 w 1313970"/>
                    <a:gd name="connsiteY21" fmla="*/ 138700 h 392273"/>
                    <a:gd name="connsiteX22" fmla="*/ 868296 w 1313970"/>
                    <a:gd name="connsiteY22" fmla="*/ 123332 h 392273"/>
                    <a:gd name="connsiteX23" fmla="*/ 891348 w 1313970"/>
                    <a:gd name="connsiteY23" fmla="*/ 115648 h 392273"/>
                    <a:gd name="connsiteX24" fmla="*/ 937452 w 1313970"/>
                    <a:gd name="connsiteY24" fmla="*/ 84912 h 392273"/>
                    <a:gd name="connsiteX25" fmla="*/ 960504 w 1313970"/>
                    <a:gd name="connsiteY25" fmla="*/ 69544 h 392273"/>
                    <a:gd name="connsiteX26" fmla="*/ 975873 w 1313970"/>
                    <a:gd name="connsiteY26" fmla="*/ 54176 h 392273"/>
                    <a:gd name="connsiteX27" fmla="*/ 998925 w 1313970"/>
                    <a:gd name="connsiteY27" fmla="*/ 46492 h 392273"/>
                    <a:gd name="connsiteX28" fmla="*/ 1014293 w 1313970"/>
                    <a:gd name="connsiteY28" fmla="*/ 31123 h 392273"/>
                    <a:gd name="connsiteX29" fmla="*/ 1060397 w 1313970"/>
                    <a:gd name="connsiteY29" fmla="*/ 387 h 392273"/>
                    <a:gd name="connsiteX30" fmla="*/ 1083449 w 1313970"/>
                    <a:gd name="connsiteY30" fmla="*/ 15755 h 392273"/>
                    <a:gd name="connsiteX31" fmla="*/ 1091133 w 1313970"/>
                    <a:gd name="connsiteY31" fmla="*/ 38807 h 392273"/>
                    <a:gd name="connsiteX32" fmla="*/ 1106501 w 1313970"/>
                    <a:gd name="connsiteY32" fmla="*/ 54176 h 392273"/>
                    <a:gd name="connsiteX33" fmla="*/ 1152605 w 1313970"/>
                    <a:gd name="connsiteY33" fmla="*/ 146384 h 392273"/>
                    <a:gd name="connsiteX34" fmla="*/ 1167973 w 1313970"/>
                    <a:gd name="connsiteY34" fmla="*/ 169436 h 392273"/>
                    <a:gd name="connsiteX35" fmla="*/ 1191025 w 1313970"/>
                    <a:gd name="connsiteY35" fmla="*/ 184804 h 392273"/>
                    <a:gd name="connsiteX36" fmla="*/ 1206394 w 1313970"/>
                    <a:gd name="connsiteY36" fmla="*/ 200172 h 392273"/>
                    <a:gd name="connsiteX37" fmla="*/ 1221762 w 1313970"/>
                    <a:gd name="connsiteY37" fmla="*/ 223224 h 392273"/>
                    <a:gd name="connsiteX38" fmla="*/ 1267866 w 1313970"/>
                    <a:gd name="connsiteY38" fmla="*/ 238592 h 392273"/>
                    <a:gd name="connsiteX39" fmla="*/ 1313970 w 1313970"/>
                    <a:gd name="connsiteY39" fmla="*/ 253960 h 392273"/>
                    <a:gd name="connsiteX40" fmla="*/ 0 w 1313970"/>
                    <a:gd name="connsiteY40" fmla="*/ 392273 h 392273"/>
                    <a:gd name="connsiteX0" fmla="*/ 0 w 1313970"/>
                    <a:gd name="connsiteY0" fmla="*/ 392273 h 392273"/>
                    <a:gd name="connsiteX1" fmla="*/ 0 w 1313970"/>
                    <a:gd name="connsiteY1" fmla="*/ 392273 h 392273"/>
                    <a:gd name="connsiteX2" fmla="*/ 138313 w 1313970"/>
                    <a:gd name="connsiteY2" fmla="*/ 376905 h 392273"/>
                    <a:gd name="connsiteX3" fmla="*/ 184417 w 1313970"/>
                    <a:gd name="connsiteY3" fmla="*/ 369221 h 392273"/>
                    <a:gd name="connsiteX4" fmla="*/ 230521 w 1313970"/>
                    <a:gd name="connsiteY4" fmla="*/ 353853 h 392273"/>
                    <a:gd name="connsiteX5" fmla="*/ 253573 w 1313970"/>
                    <a:gd name="connsiteY5" fmla="*/ 346169 h 392273"/>
                    <a:gd name="connsiteX6" fmla="*/ 276625 w 1313970"/>
                    <a:gd name="connsiteY6" fmla="*/ 338485 h 392273"/>
                    <a:gd name="connsiteX7" fmla="*/ 291994 w 1313970"/>
                    <a:gd name="connsiteY7" fmla="*/ 323117 h 392273"/>
                    <a:gd name="connsiteX8" fmla="*/ 353466 w 1313970"/>
                    <a:gd name="connsiteY8" fmla="*/ 307749 h 392273"/>
                    <a:gd name="connsiteX9" fmla="*/ 399570 w 1313970"/>
                    <a:gd name="connsiteY9" fmla="*/ 292381 h 392273"/>
                    <a:gd name="connsiteX10" fmla="*/ 445674 w 1313970"/>
                    <a:gd name="connsiteY10" fmla="*/ 277013 h 392273"/>
                    <a:gd name="connsiteX11" fmla="*/ 468726 w 1313970"/>
                    <a:gd name="connsiteY11" fmla="*/ 269328 h 392273"/>
                    <a:gd name="connsiteX12" fmla="*/ 491778 w 1313970"/>
                    <a:gd name="connsiteY12" fmla="*/ 253960 h 392273"/>
                    <a:gd name="connsiteX13" fmla="*/ 568619 w 1313970"/>
                    <a:gd name="connsiteY13" fmla="*/ 230908 h 392273"/>
                    <a:gd name="connsiteX14" fmla="*/ 591671 w 1313970"/>
                    <a:gd name="connsiteY14" fmla="*/ 223224 h 392273"/>
                    <a:gd name="connsiteX15" fmla="*/ 622407 w 1313970"/>
                    <a:gd name="connsiteY15" fmla="*/ 215540 h 392273"/>
                    <a:gd name="connsiteX16" fmla="*/ 668511 w 1313970"/>
                    <a:gd name="connsiteY16" fmla="*/ 200172 h 392273"/>
                    <a:gd name="connsiteX17" fmla="*/ 714615 w 1313970"/>
                    <a:gd name="connsiteY17" fmla="*/ 184804 h 392273"/>
                    <a:gd name="connsiteX18" fmla="*/ 737667 w 1313970"/>
                    <a:gd name="connsiteY18" fmla="*/ 177120 h 392273"/>
                    <a:gd name="connsiteX19" fmla="*/ 760720 w 1313970"/>
                    <a:gd name="connsiteY19" fmla="*/ 169436 h 392273"/>
                    <a:gd name="connsiteX20" fmla="*/ 783772 w 1313970"/>
                    <a:gd name="connsiteY20" fmla="*/ 154068 h 392273"/>
                    <a:gd name="connsiteX21" fmla="*/ 845244 w 1313970"/>
                    <a:gd name="connsiteY21" fmla="*/ 138700 h 392273"/>
                    <a:gd name="connsiteX22" fmla="*/ 868296 w 1313970"/>
                    <a:gd name="connsiteY22" fmla="*/ 123332 h 392273"/>
                    <a:gd name="connsiteX23" fmla="*/ 891348 w 1313970"/>
                    <a:gd name="connsiteY23" fmla="*/ 115648 h 392273"/>
                    <a:gd name="connsiteX24" fmla="*/ 937452 w 1313970"/>
                    <a:gd name="connsiteY24" fmla="*/ 84912 h 392273"/>
                    <a:gd name="connsiteX25" fmla="*/ 960504 w 1313970"/>
                    <a:gd name="connsiteY25" fmla="*/ 69544 h 392273"/>
                    <a:gd name="connsiteX26" fmla="*/ 975873 w 1313970"/>
                    <a:gd name="connsiteY26" fmla="*/ 54176 h 392273"/>
                    <a:gd name="connsiteX27" fmla="*/ 998925 w 1313970"/>
                    <a:gd name="connsiteY27" fmla="*/ 46492 h 392273"/>
                    <a:gd name="connsiteX28" fmla="*/ 1014293 w 1313970"/>
                    <a:gd name="connsiteY28" fmla="*/ 31123 h 392273"/>
                    <a:gd name="connsiteX29" fmla="*/ 1060397 w 1313970"/>
                    <a:gd name="connsiteY29" fmla="*/ 387 h 392273"/>
                    <a:gd name="connsiteX30" fmla="*/ 1083449 w 1313970"/>
                    <a:gd name="connsiteY30" fmla="*/ 15755 h 392273"/>
                    <a:gd name="connsiteX31" fmla="*/ 1091133 w 1313970"/>
                    <a:gd name="connsiteY31" fmla="*/ 38807 h 392273"/>
                    <a:gd name="connsiteX32" fmla="*/ 1106501 w 1313970"/>
                    <a:gd name="connsiteY32" fmla="*/ 54176 h 392273"/>
                    <a:gd name="connsiteX33" fmla="*/ 1152605 w 1313970"/>
                    <a:gd name="connsiteY33" fmla="*/ 146384 h 392273"/>
                    <a:gd name="connsiteX34" fmla="*/ 1167973 w 1313970"/>
                    <a:gd name="connsiteY34" fmla="*/ 169436 h 392273"/>
                    <a:gd name="connsiteX35" fmla="*/ 1191025 w 1313970"/>
                    <a:gd name="connsiteY35" fmla="*/ 184804 h 392273"/>
                    <a:gd name="connsiteX36" fmla="*/ 1206394 w 1313970"/>
                    <a:gd name="connsiteY36" fmla="*/ 200172 h 392273"/>
                    <a:gd name="connsiteX37" fmla="*/ 1221762 w 1313970"/>
                    <a:gd name="connsiteY37" fmla="*/ 223224 h 392273"/>
                    <a:gd name="connsiteX38" fmla="*/ 1267866 w 1313970"/>
                    <a:gd name="connsiteY38" fmla="*/ 238592 h 392273"/>
                    <a:gd name="connsiteX39" fmla="*/ 1313970 w 1313970"/>
                    <a:gd name="connsiteY39" fmla="*/ 253960 h 392273"/>
                    <a:gd name="connsiteX40" fmla="*/ 0 w 1313970"/>
                    <a:gd name="connsiteY40" fmla="*/ 392273 h 392273"/>
                    <a:gd name="connsiteX0" fmla="*/ 0 w 1313970"/>
                    <a:gd name="connsiteY0" fmla="*/ 392273 h 392273"/>
                    <a:gd name="connsiteX1" fmla="*/ 0 w 1313970"/>
                    <a:gd name="connsiteY1" fmla="*/ 392273 h 392273"/>
                    <a:gd name="connsiteX2" fmla="*/ 138313 w 1313970"/>
                    <a:gd name="connsiteY2" fmla="*/ 376905 h 392273"/>
                    <a:gd name="connsiteX3" fmla="*/ 184417 w 1313970"/>
                    <a:gd name="connsiteY3" fmla="*/ 369221 h 392273"/>
                    <a:gd name="connsiteX4" fmla="*/ 230521 w 1313970"/>
                    <a:gd name="connsiteY4" fmla="*/ 353853 h 392273"/>
                    <a:gd name="connsiteX5" fmla="*/ 253573 w 1313970"/>
                    <a:gd name="connsiteY5" fmla="*/ 346169 h 392273"/>
                    <a:gd name="connsiteX6" fmla="*/ 276625 w 1313970"/>
                    <a:gd name="connsiteY6" fmla="*/ 338485 h 392273"/>
                    <a:gd name="connsiteX7" fmla="*/ 291994 w 1313970"/>
                    <a:gd name="connsiteY7" fmla="*/ 323117 h 392273"/>
                    <a:gd name="connsiteX8" fmla="*/ 353466 w 1313970"/>
                    <a:gd name="connsiteY8" fmla="*/ 307749 h 392273"/>
                    <a:gd name="connsiteX9" fmla="*/ 399570 w 1313970"/>
                    <a:gd name="connsiteY9" fmla="*/ 292381 h 392273"/>
                    <a:gd name="connsiteX10" fmla="*/ 445674 w 1313970"/>
                    <a:gd name="connsiteY10" fmla="*/ 277013 h 392273"/>
                    <a:gd name="connsiteX11" fmla="*/ 468726 w 1313970"/>
                    <a:gd name="connsiteY11" fmla="*/ 269328 h 392273"/>
                    <a:gd name="connsiteX12" fmla="*/ 491778 w 1313970"/>
                    <a:gd name="connsiteY12" fmla="*/ 253960 h 392273"/>
                    <a:gd name="connsiteX13" fmla="*/ 568619 w 1313970"/>
                    <a:gd name="connsiteY13" fmla="*/ 230908 h 392273"/>
                    <a:gd name="connsiteX14" fmla="*/ 591671 w 1313970"/>
                    <a:gd name="connsiteY14" fmla="*/ 223224 h 392273"/>
                    <a:gd name="connsiteX15" fmla="*/ 622407 w 1313970"/>
                    <a:gd name="connsiteY15" fmla="*/ 215540 h 392273"/>
                    <a:gd name="connsiteX16" fmla="*/ 668511 w 1313970"/>
                    <a:gd name="connsiteY16" fmla="*/ 200172 h 392273"/>
                    <a:gd name="connsiteX17" fmla="*/ 714615 w 1313970"/>
                    <a:gd name="connsiteY17" fmla="*/ 184804 h 392273"/>
                    <a:gd name="connsiteX18" fmla="*/ 737667 w 1313970"/>
                    <a:gd name="connsiteY18" fmla="*/ 177120 h 392273"/>
                    <a:gd name="connsiteX19" fmla="*/ 760720 w 1313970"/>
                    <a:gd name="connsiteY19" fmla="*/ 169436 h 392273"/>
                    <a:gd name="connsiteX20" fmla="*/ 783772 w 1313970"/>
                    <a:gd name="connsiteY20" fmla="*/ 154068 h 392273"/>
                    <a:gd name="connsiteX21" fmla="*/ 845244 w 1313970"/>
                    <a:gd name="connsiteY21" fmla="*/ 138700 h 392273"/>
                    <a:gd name="connsiteX22" fmla="*/ 868296 w 1313970"/>
                    <a:gd name="connsiteY22" fmla="*/ 123332 h 392273"/>
                    <a:gd name="connsiteX23" fmla="*/ 891348 w 1313970"/>
                    <a:gd name="connsiteY23" fmla="*/ 115648 h 392273"/>
                    <a:gd name="connsiteX24" fmla="*/ 937452 w 1313970"/>
                    <a:gd name="connsiteY24" fmla="*/ 84912 h 392273"/>
                    <a:gd name="connsiteX25" fmla="*/ 960504 w 1313970"/>
                    <a:gd name="connsiteY25" fmla="*/ 69544 h 392273"/>
                    <a:gd name="connsiteX26" fmla="*/ 975873 w 1313970"/>
                    <a:gd name="connsiteY26" fmla="*/ 54176 h 392273"/>
                    <a:gd name="connsiteX27" fmla="*/ 998925 w 1313970"/>
                    <a:gd name="connsiteY27" fmla="*/ 46492 h 392273"/>
                    <a:gd name="connsiteX28" fmla="*/ 1014293 w 1313970"/>
                    <a:gd name="connsiteY28" fmla="*/ 31123 h 392273"/>
                    <a:gd name="connsiteX29" fmla="*/ 1060397 w 1313970"/>
                    <a:gd name="connsiteY29" fmla="*/ 387 h 392273"/>
                    <a:gd name="connsiteX30" fmla="*/ 1083449 w 1313970"/>
                    <a:gd name="connsiteY30" fmla="*/ 15755 h 392273"/>
                    <a:gd name="connsiteX31" fmla="*/ 1091133 w 1313970"/>
                    <a:gd name="connsiteY31" fmla="*/ 38807 h 392273"/>
                    <a:gd name="connsiteX32" fmla="*/ 1106501 w 1313970"/>
                    <a:gd name="connsiteY32" fmla="*/ 54176 h 392273"/>
                    <a:gd name="connsiteX33" fmla="*/ 1152605 w 1313970"/>
                    <a:gd name="connsiteY33" fmla="*/ 146384 h 392273"/>
                    <a:gd name="connsiteX34" fmla="*/ 1167973 w 1313970"/>
                    <a:gd name="connsiteY34" fmla="*/ 169436 h 392273"/>
                    <a:gd name="connsiteX35" fmla="*/ 1191025 w 1313970"/>
                    <a:gd name="connsiteY35" fmla="*/ 184804 h 392273"/>
                    <a:gd name="connsiteX36" fmla="*/ 1206394 w 1313970"/>
                    <a:gd name="connsiteY36" fmla="*/ 200172 h 392273"/>
                    <a:gd name="connsiteX37" fmla="*/ 1221762 w 1313970"/>
                    <a:gd name="connsiteY37" fmla="*/ 223224 h 392273"/>
                    <a:gd name="connsiteX38" fmla="*/ 1267866 w 1313970"/>
                    <a:gd name="connsiteY38" fmla="*/ 238592 h 392273"/>
                    <a:gd name="connsiteX39" fmla="*/ 1313970 w 1313970"/>
                    <a:gd name="connsiteY39" fmla="*/ 253960 h 392273"/>
                    <a:gd name="connsiteX40" fmla="*/ 0 w 1313970"/>
                    <a:gd name="connsiteY40" fmla="*/ 392273 h 392273"/>
                    <a:gd name="connsiteX0" fmla="*/ 0 w 1313970"/>
                    <a:gd name="connsiteY0" fmla="*/ 392273 h 392273"/>
                    <a:gd name="connsiteX1" fmla="*/ 0 w 1313970"/>
                    <a:gd name="connsiteY1" fmla="*/ 392273 h 392273"/>
                    <a:gd name="connsiteX2" fmla="*/ 138313 w 1313970"/>
                    <a:gd name="connsiteY2" fmla="*/ 376905 h 392273"/>
                    <a:gd name="connsiteX3" fmla="*/ 184417 w 1313970"/>
                    <a:gd name="connsiteY3" fmla="*/ 369221 h 392273"/>
                    <a:gd name="connsiteX4" fmla="*/ 230521 w 1313970"/>
                    <a:gd name="connsiteY4" fmla="*/ 353853 h 392273"/>
                    <a:gd name="connsiteX5" fmla="*/ 253573 w 1313970"/>
                    <a:gd name="connsiteY5" fmla="*/ 346169 h 392273"/>
                    <a:gd name="connsiteX6" fmla="*/ 276625 w 1313970"/>
                    <a:gd name="connsiteY6" fmla="*/ 338485 h 392273"/>
                    <a:gd name="connsiteX7" fmla="*/ 291994 w 1313970"/>
                    <a:gd name="connsiteY7" fmla="*/ 323117 h 392273"/>
                    <a:gd name="connsiteX8" fmla="*/ 353466 w 1313970"/>
                    <a:gd name="connsiteY8" fmla="*/ 307749 h 392273"/>
                    <a:gd name="connsiteX9" fmla="*/ 399570 w 1313970"/>
                    <a:gd name="connsiteY9" fmla="*/ 292381 h 392273"/>
                    <a:gd name="connsiteX10" fmla="*/ 445674 w 1313970"/>
                    <a:gd name="connsiteY10" fmla="*/ 277013 h 392273"/>
                    <a:gd name="connsiteX11" fmla="*/ 468726 w 1313970"/>
                    <a:gd name="connsiteY11" fmla="*/ 269328 h 392273"/>
                    <a:gd name="connsiteX12" fmla="*/ 491778 w 1313970"/>
                    <a:gd name="connsiteY12" fmla="*/ 253960 h 392273"/>
                    <a:gd name="connsiteX13" fmla="*/ 568619 w 1313970"/>
                    <a:gd name="connsiteY13" fmla="*/ 230908 h 392273"/>
                    <a:gd name="connsiteX14" fmla="*/ 591671 w 1313970"/>
                    <a:gd name="connsiteY14" fmla="*/ 223224 h 392273"/>
                    <a:gd name="connsiteX15" fmla="*/ 622407 w 1313970"/>
                    <a:gd name="connsiteY15" fmla="*/ 215540 h 392273"/>
                    <a:gd name="connsiteX16" fmla="*/ 668511 w 1313970"/>
                    <a:gd name="connsiteY16" fmla="*/ 200172 h 392273"/>
                    <a:gd name="connsiteX17" fmla="*/ 714615 w 1313970"/>
                    <a:gd name="connsiteY17" fmla="*/ 184804 h 392273"/>
                    <a:gd name="connsiteX18" fmla="*/ 737667 w 1313970"/>
                    <a:gd name="connsiteY18" fmla="*/ 177120 h 392273"/>
                    <a:gd name="connsiteX19" fmla="*/ 760720 w 1313970"/>
                    <a:gd name="connsiteY19" fmla="*/ 169436 h 392273"/>
                    <a:gd name="connsiteX20" fmla="*/ 783772 w 1313970"/>
                    <a:gd name="connsiteY20" fmla="*/ 154068 h 392273"/>
                    <a:gd name="connsiteX21" fmla="*/ 845244 w 1313970"/>
                    <a:gd name="connsiteY21" fmla="*/ 138700 h 392273"/>
                    <a:gd name="connsiteX22" fmla="*/ 868296 w 1313970"/>
                    <a:gd name="connsiteY22" fmla="*/ 123332 h 392273"/>
                    <a:gd name="connsiteX23" fmla="*/ 891348 w 1313970"/>
                    <a:gd name="connsiteY23" fmla="*/ 115648 h 392273"/>
                    <a:gd name="connsiteX24" fmla="*/ 937452 w 1313970"/>
                    <a:gd name="connsiteY24" fmla="*/ 84912 h 392273"/>
                    <a:gd name="connsiteX25" fmla="*/ 960504 w 1313970"/>
                    <a:gd name="connsiteY25" fmla="*/ 69544 h 392273"/>
                    <a:gd name="connsiteX26" fmla="*/ 975873 w 1313970"/>
                    <a:gd name="connsiteY26" fmla="*/ 54176 h 392273"/>
                    <a:gd name="connsiteX27" fmla="*/ 998925 w 1313970"/>
                    <a:gd name="connsiteY27" fmla="*/ 46492 h 392273"/>
                    <a:gd name="connsiteX28" fmla="*/ 1014293 w 1313970"/>
                    <a:gd name="connsiteY28" fmla="*/ 31123 h 392273"/>
                    <a:gd name="connsiteX29" fmla="*/ 1060397 w 1313970"/>
                    <a:gd name="connsiteY29" fmla="*/ 387 h 392273"/>
                    <a:gd name="connsiteX30" fmla="*/ 1083449 w 1313970"/>
                    <a:gd name="connsiteY30" fmla="*/ 15755 h 392273"/>
                    <a:gd name="connsiteX31" fmla="*/ 1091133 w 1313970"/>
                    <a:gd name="connsiteY31" fmla="*/ 38807 h 392273"/>
                    <a:gd name="connsiteX32" fmla="*/ 1106501 w 1313970"/>
                    <a:gd name="connsiteY32" fmla="*/ 54176 h 392273"/>
                    <a:gd name="connsiteX33" fmla="*/ 1152605 w 1313970"/>
                    <a:gd name="connsiteY33" fmla="*/ 146384 h 392273"/>
                    <a:gd name="connsiteX34" fmla="*/ 1167973 w 1313970"/>
                    <a:gd name="connsiteY34" fmla="*/ 169436 h 392273"/>
                    <a:gd name="connsiteX35" fmla="*/ 1191025 w 1313970"/>
                    <a:gd name="connsiteY35" fmla="*/ 184804 h 392273"/>
                    <a:gd name="connsiteX36" fmla="*/ 1206394 w 1313970"/>
                    <a:gd name="connsiteY36" fmla="*/ 200172 h 392273"/>
                    <a:gd name="connsiteX37" fmla="*/ 1221762 w 1313970"/>
                    <a:gd name="connsiteY37" fmla="*/ 223224 h 392273"/>
                    <a:gd name="connsiteX38" fmla="*/ 1267866 w 1313970"/>
                    <a:gd name="connsiteY38" fmla="*/ 238592 h 392273"/>
                    <a:gd name="connsiteX39" fmla="*/ 1313970 w 1313970"/>
                    <a:gd name="connsiteY39" fmla="*/ 253960 h 392273"/>
                    <a:gd name="connsiteX40" fmla="*/ 0 w 1313970"/>
                    <a:gd name="connsiteY40" fmla="*/ 392273 h 392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313970" h="392273">
                      <a:moveTo>
                        <a:pt x="0" y="392273"/>
                      </a:moveTo>
                      <a:lnTo>
                        <a:pt x="0" y="392273"/>
                      </a:lnTo>
                      <a:cubicBezTo>
                        <a:pt x="23052" y="389712"/>
                        <a:pt x="123036" y="379960"/>
                        <a:pt x="138313" y="376905"/>
                      </a:cubicBezTo>
                      <a:cubicBezTo>
                        <a:pt x="153590" y="373850"/>
                        <a:pt x="168701" y="373150"/>
                        <a:pt x="184417" y="369221"/>
                      </a:cubicBezTo>
                      <a:cubicBezTo>
                        <a:pt x="200133" y="365292"/>
                        <a:pt x="222837" y="356414"/>
                        <a:pt x="230521" y="353853"/>
                      </a:cubicBezTo>
                      <a:lnTo>
                        <a:pt x="253573" y="346169"/>
                      </a:lnTo>
                      <a:lnTo>
                        <a:pt x="276625" y="338485"/>
                      </a:lnTo>
                      <a:cubicBezTo>
                        <a:pt x="281748" y="333362"/>
                        <a:pt x="285782" y="326844"/>
                        <a:pt x="291994" y="323117"/>
                      </a:cubicBezTo>
                      <a:cubicBezTo>
                        <a:pt x="304947" y="315345"/>
                        <a:pt x="337838" y="312011"/>
                        <a:pt x="353466" y="307749"/>
                      </a:cubicBezTo>
                      <a:cubicBezTo>
                        <a:pt x="369094" y="303487"/>
                        <a:pt x="384202" y="297504"/>
                        <a:pt x="399570" y="292381"/>
                      </a:cubicBezTo>
                      <a:lnTo>
                        <a:pt x="445674" y="277013"/>
                      </a:lnTo>
                      <a:cubicBezTo>
                        <a:pt x="461042" y="271890"/>
                        <a:pt x="461042" y="273170"/>
                        <a:pt x="468726" y="269328"/>
                      </a:cubicBezTo>
                      <a:cubicBezTo>
                        <a:pt x="476410" y="265486"/>
                        <a:pt x="458910" y="268568"/>
                        <a:pt x="491778" y="253960"/>
                      </a:cubicBezTo>
                      <a:cubicBezTo>
                        <a:pt x="524646" y="239352"/>
                        <a:pt x="551970" y="236031"/>
                        <a:pt x="568619" y="230908"/>
                      </a:cubicBezTo>
                      <a:cubicBezTo>
                        <a:pt x="585268" y="225785"/>
                        <a:pt x="581517" y="226125"/>
                        <a:pt x="591671" y="223224"/>
                      </a:cubicBezTo>
                      <a:cubicBezTo>
                        <a:pt x="601825" y="220323"/>
                        <a:pt x="612292" y="218575"/>
                        <a:pt x="622407" y="215540"/>
                      </a:cubicBezTo>
                      <a:cubicBezTo>
                        <a:pt x="637923" y="210885"/>
                        <a:pt x="653143" y="205295"/>
                        <a:pt x="668511" y="200172"/>
                      </a:cubicBezTo>
                      <a:lnTo>
                        <a:pt x="714615" y="184804"/>
                      </a:lnTo>
                      <a:lnTo>
                        <a:pt x="737667" y="177120"/>
                      </a:lnTo>
                      <a:lnTo>
                        <a:pt x="760720" y="169436"/>
                      </a:lnTo>
                      <a:cubicBezTo>
                        <a:pt x="768404" y="165594"/>
                        <a:pt x="768020" y="161944"/>
                        <a:pt x="783772" y="154068"/>
                      </a:cubicBezTo>
                      <a:cubicBezTo>
                        <a:pt x="799524" y="146192"/>
                        <a:pt x="837560" y="143823"/>
                        <a:pt x="845244" y="138700"/>
                      </a:cubicBezTo>
                      <a:cubicBezTo>
                        <a:pt x="852928" y="133577"/>
                        <a:pt x="861051" y="126954"/>
                        <a:pt x="868296" y="123332"/>
                      </a:cubicBezTo>
                      <a:cubicBezTo>
                        <a:pt x="875541" y="119710"/>
                        <a:pt x="875202" y="124618"/>
                        <a:pt x="891348" y="115648"/>
                      </a:cubicBezTo>
                      <a:cubicBezTo>
                        <a:pt x="907494" y="106678"/>
                        <a:pt x="929768" y="90035"/>
                        <a:pt x="937452" y="84912"/>
                      </a:cubicBezTo>
                      <a:cubicBezTo>
                        <a:pt x="945136" y="79789"/>
                        <a:pt x="953974" y="76074"/>
                        <a:pt x="960504" y="69544"/>
                      </a:cubicBezTo>
                      <a:cubicBezTo>
                        <a:pt x="965627" y="64421"/>
                        <a:pt x="969661" y="57903"/>
                        <a:pt x="975873" y="54176"/>
                      </a:cubicBezTo>
                      <a:cubicBezTo>
                        <a:pt x="982818" y="50009"/>
                        <a:pt x="993802" y="51615"/>
                        <a:pt x="998925" y="46492"/>
                      </a:cubicBezTo>
                      <a:cubicBezTo>
                        <a:pt x="1004048" y="41369"/>
                        <a:pt x="1008497" y="35470"/>
                        <a:pt x="1014293" y="31123"/>
                      </a:cubicBezTo>
                      <a:cubicBezTo>
                        <a:pt x="1029069" y="20041"/>
                        <a:pt x="1048871" y="2948"/>
                        <a:pt x="1060397" y="387"/>
                      </a:cubicBezTo>
                      <a:cubicBezTo>
                        <a:pt x="1071923" y="-2174"/>
                        <a:pt x="1077680" y="8544"/>
                        <a:pt x="1083449" y="15755"/>
                      </a:cubicBezTo>
                      <a:cubicBezTo>
                        <a:pt x="1088509" y="22080"/>
                        <a:pt x="1086966" y="31862"/>
                        <a:pt x="1091133" y="38807"/>
                      </a:cubicBezTo>
                      <a:cubicBezTo>
                        <a:pt x="1094860" y="45019"/>
                        <a:pt x="1085292" y="-9450"/>
                        <a:pt x="1106501" y="54176"/>
                      </a:cubicBezTo>
                      <a:cubicBezTo>
                        <a:pt x="1127710" y="117802"/>
                        <a:pt x="1112883" y="86801"/>
                        <a:pt x="1152605" y="146384"/>
                      </a:cubicBezTo>
                      <a:cubicBezTo>
                        <a:pt x="1157728" y="154068"/>
                        <a:pt x="1160289" y="164313"/>
                        <a:pt x="1167973" y="169436"/>
                      </a:cubicBezTo>
                      <a:cubicBezTo>
                        <a:pt x="1175657" y="174559"/>
                        <a:pt x="1183814" y="179035"/>
                        <a:pt x="1191025" y="184804"/>
                      </a:cubicBezTo>
                      <a:cubicBezTo>
                        <a:pt x="1196682" y="189330"/>
                        <a:pt x="1200625" y="192961"/>
                        <a:pt x="1206394" y="200172"/>
                      </a:cubicBezTo>
                      <a:cubicBezTo>
                        <a:pt x="1212163" y="207383"/>
                        <a:pt x="1211517" y="216821"/>
                        <a:pt x="1221762" y="223224"/>
                      </a:cubicBezTo>
                      <a:cubicBezTo>
                        <a:pt x="1232007" y="229627"/>
                        <a:pt x="1238421" y="218962"/>
                        <a:pt x="1267866" y="238592"/>
                      </a:cubicBezTo>
                      <a:cubicBezTo>
                        <a:pt x="1297311" y="258222"/>
                        <a:pt x="1281683" y="253960"/>
                        <a:pt x="1313970" y="253960"/>
                      </a:cubicBezTo>
                      <a:lnTo>
                        <a:pt x="0" y="392273"/>
                      </a:lnTo>
                      <a:close/>
                    </a:path>
                  </a:pathLst>
                </a:cu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フリーフォーム 50"/>
                <p:cNvSpPr/>
                <p:nvPr/>
              </p:nvSpPr>
              <p:spPr>
                <a:xfrm>
                  <a:off x="6592846" y="2136161"/>
                  <a:ext cx="1344923" cy="346425"/>
                </a:xfrm>
                <a:custGeom>
                  <a:avLst/>
                  <a:gdLst>
                    <a:gd name="connsiteX0" fmla="*/ 261473 w 1344922"/>
                    <a:gd name="connsiteY0" fmla="*/ 238205 h 346426"/>
                    <a:gd name="connsiteX1" fmla="*/ 261473 w 1344922"/>
                    <a:gd name="connsiteY1" fmla="*/ 238205 h 346426"/>
                    <a:gd name="connsiteX2" fmla="*/ 200001 w 1344922"/>
                    <a:gd name="connsiteY2" fmla="*/ 215153 h 346426"/>
                    <a:gd name="connsiteX3" fmla="*/ 153897 w 1344922"/>
                    <a:gd name="connsiteY3" fmla="*/ 184417 h 346426"/>
                    <a:gd name="connsiteX4" fmla="*/ 107792 w 1344922"/>
                    <a:gd name="connsiteY4" fmla="*/ 169049 h 346426"/>
                    <a:gd name="connsiteX5" fmla="*/ 92424 w 1344922"/>
                    <a:gd name="connsiteY5" fmla="*/ 145997 h 346426"/>
                    <a:gd name="connsiteX6" fmla="*/ 69372 w 1344922"/>
                    <a:gd name="connsiteY6" fmla="*/ 130629 h 346426"/>
                    <a:gd name="connsiteX7" fmla="*/ 46320 w 1344922"/>
                    <a:gd name="connsiteY7" fmla="*/ 84525 h 346426"/>
                    <a:gd name="connsiteX8" fmla="*/ 23268 w 1344922"/>
                    <a:gd name="connsiteY8" fmla="*/ 76841 h 346426"/>
                    <a:gd name="connsiteX9" fmla="*/ 15584 w 1344922"/>
                    <a:gd name="connsiteY9" fmla="*/ 53789 h 346426"/>
                    <a:gd name="connsiteX10" fmla="*/ 216 w 1344922"/>
                    <a:gd name="connsiteY10" fmla="*/ 30736 h 346426"/>
                    <a:gd name="connsiteX11" fmla="*/ 7900 w 1344922"/>
                    <a:gd name="connsiteY11" fmla="*/ 0 h 346426"/>
                    <a:gd name="connsiteX12" fmla="*/ 84740 w 1344922"/>
                    <a:gd name="connsiteY12" fmla="*/ 38421 h 346426"/>
                    <a:gd name="connsiteX13" fmla="*/ 84740 w 1344922"/>
                    <a:gd name="connsiteY13" fmla="*/ 38421 h 346426"/>
                    <a:gd name="connsiteX14" fmla="*/ 107792 w 1344922"/>
                    <a:gd name="connsiteY14" fmla="*/ 46105 h 346426"/>
                    <a:gd name="connsiteX15" fmla="*/ 153897 w 1344922"/>
                    <a:gd name="connsiteY15" fmla="*/ 76841 h 346426"/>
                    <a:gd name="connsiteX16" fmla="*/ 200001 w 1344922"/>
                    <a:gd name="connsiteY16" fmla="*/ 92209 h 346426"/>
                    <a:gd name="connsiteX17" fmla="*/ 223053 w 1344922"/>
                    <a:gd name="connsiteY17" fmla="*/ 107577 h 346426"/>
                    <a:gd name="connsiteX18" fmla="*/ 307577 w 1344922"/>
                    <a:gd name="connsiteY18" fmla="*/ 130629 h 346426"/>
                    <a:gd name="connsiteX19" fmla="*/ 353681 w 1344922"/>
                    <a:gd name="connsiteY19" fmla="*/ 145997 h 346426"/>
                    <a:gd name="connsiteX20" fmla="*/ 376734 w 1344922"/>
                    <a:gd name="connsiteY20" fmla="*/ 153681 h 346426"/>
                    <a:gd name="connsiteX21" fmla="*/ 399786 w 1344922"/>
                    <a:gd name="connsiteY21" fmla="*/ 169049 h 346426"/>
                    <a:gd name="connsiteX22" fmla="*/ 430522 w 1344922"/>
                    <a:gd name="connsiteY22" fmla="*/ 176733 h 346426"/>
                    <a:gd name="connsiteX23" fmla="*/ 476626 w 1344922"/>
                    <a:gd name="connsiteY23" fmla="*/ 192101 h 346426"/>
                    <a:gd name="connsiteX24" fmla="*/ 522730 w 1344922"/>
                    <a:gd name="connsiteY24" fmla="*/ 207469 h 346426"/>
                    <a:gd name="connsiteX25" fmla="*/ 545782 w 1344922"/>
                    <a:gd name="connsiteY25" fmla="*/ 215153 h 346426"/>
                    <a:gd name="connsiteX26" fmla="*/ 668727 w 1344922"/>
                    <a:gd name="connsiteY26" fmla="*/ 222837 h 346426"/>
                    <a:gd name="connsiteX27" fmla="*/ 737883 w 1344922"/>
                    <a:gd name="connsiteY27" fmla="*/ 245889 h 346426"/>
                    <a:gd name="connsiteX28" fmla="*/ 760935 w 1344922"/>
                    <a:gd name="connsiteY28" fmla="*/ 253573 h 346426"/>
                    <a:gd name="connsiteX29" fmla="*/ 783987 w 1344922"/>
                    <a:gd name="connsiteY29" fmla="*/ 261257 h 346426"/>
                    <a:gd name="connsiteX30" fmla="*/ 929984 w 1344922"/>
                    <a:gd name="connsiteY30" fmla="*/ 276626 h 346426"/>
                    <a:gd name="connsiteX31" fmla="*/ 976088 w 1344922"/>
                    <a:gd name="connsiteY31" fmla="*/ 291994 h 346426"/>
                    <a:gd name="connsiteX32" fmla="*/ 1099033 w 1344922"/>
                    <a:gd name="connsiteY32" fmla="*/ 307362 h 346426"/>
                    <a:gd name="connsiteX33" fmla="*/ 1206609 w 1344922"/>
                    <a:gd name="connsiteY33" fmla="*/ 315046 h 346426"/>
                    <a:gd name="connsiteX34" fmla="*/ 1229661 w 1344922"/>
                    <a:gd name="connsiteY34" fmla="*/ 322730 h 346426"/>
                    <a:gd name="connsiteX35" fmla="*/ 1291134 w 1344922"/>
                    <a:gd name="connsiteY35" fmla="*/ 338098 h 346426"/>
                    <a:gd name="connsiteX36" fmla="*/ 1314186 w 1344922"/>
                    <a:gd name="connsiteY36" fmla="*/ 345782 h 346426"/>
                    <a:gd name="connsiteX37" fmla="*/ 1344922 w 1344922"/>
                    <a:gd name="connsiteY37" fmla="*/ 345782 h 346426"/>
                    <a:gd name="connsiteX38" fmla="*/ 261473 w 1344922"/>
                    <a:gd name="connsiteY38" fmla="*/ 238205 h 346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344922" h="346426">
                      <a:moveTo>
                        <a:pt x="261473" y="238205"/>
                      </a:moveTo>
                      <a:lnTo>
                        <a:pt x="261473" y="238205"/>
                      </a:lnTo>
                      <a:cubicBezTo>
                        <a:pt x="240982" y="230521"/>
                        <a:pt x="219575" y="224940"/>
                        <a:pt x="200001" y="215153"/>
                      </a:cubicBezTo>
                      <a:cubicBezTo>
                        <a:pt x="183481" y="206893"/>
                        <a:pt x="171419" y="190258"/>
                        <a:pt x="153897" y="184417"/>
                      </a:cubicBezTo>
                      <a:lnTo>
                        <a:pt x="107792" y="169049"/>
                      </a:lnTo>
                      <a:cubicBezTo>
                        <a:pt x="102669" y="161365"/>
                        <a:pt x="98954" y="152527"/>
                        <a:pt x="92424" y="145997"/>
                      </a:cubicBezTo>
                      <a:cubicBezTo>
                        <a:pt x="85894" y="139467"/>
                        <a:pt x="75141" y="137840"/>
                        <a:pt x="69372" y="130629"/>
                      </a:cubicBezTo>
                      <a:cubicBezTo>
                        <a:pt x="44625" y="99695"/>
                        <a:pt x="82306" y="113314"/>
                        <a:pt x="46320" y="84525"/>
                      </a:cubicBezTo>
                      <a:cubicBezTo>
                        <a:pt x="39995" y="79465"/>
                        <a:pt x="30952" y="79402"/>
                        <a:pt x="23268" y="76841"/>
                      </a:cubicBezTo>
                      <a:cubicBezTo>
                        <a:pt x="20707" y="69157"/>
                        <a:pt x="19206" y="61034"/>
                        <a:pt x="15584" y="53789"/>
                      </a:cubicBezTo>
                      <a:cubicBezTo>
                        <a:pt x="11454" y="45529"/>
                        <a:pt x="1522" y="39878"/>
                        <a:pt x="216" y="30736"/>
                      </a:cubicBezTo>
                      <a:cubicBezTo>
                        <a:pt x="-1277" y="20281"/>
                        <a:pt x="5339" y="10245"/>
                        <a:pt x="7900" y="0"/>
                      </a:cubicBezTo>
                      <a:cubicBezTo>
                        <a:pt x="56555" y="12164"/>
                        <a:pt x="29849" y="1826"/>
                        <a:pt x="84740" y="38421"/>
                      </a:cubicBezTo>
                      <a:lnTo>
                        <a:pt x="84740" y="38421"/>
                      </a:lnTo>
                      <a:cubicBezTo>
                        <a:pt x="92424" y="40982"/>
                        <a:pt x="100712" y="42172"/>
                        <a:pt x="107792" y="46105"/>
                      </a:cubicBezTo>
                      <a:cubicBezTo>
                        <a:pt x="123938" y="55075"/>
                        <a:pt x="136375" y="71000"/>
                        <a:pt x="153897" y="76841"/>
                      </a:cubicBezTo>
                      <a:cubicBezTo>
                        <a:pt x="169265" y="81964"/>
                        <a:pt x="186522" y="83223"/>
                        <a:pt x="200001" y="92209"/>
                      </a:cubicBezTo>
                      <a:cubicBezTo>
                        <a:pt x="207685" y="97332"/>
                        <a:pt x="214614" y="103826"/>
                        <a:pt x="223053" y="107577"/>
                      </a:cubicBezTo>
                      <a:cubicBezTo>
                        <a:pt x="272226" y="129431"/>
                        <a:pt x="260788" y="117868"/>
                        <a:pt x="307577" y="130629"/>
                      </a:cubicBezTo>
                      <a:cubicBezTo>
                        <a:pt x="323205" y="134891"/>
                        <a:pt x="338313" y="140874"/>
                        <a:pt x="353681" y="145997"/>
                      </a:cubicBezTo>
                      <a:lnTo>
                        <a:pt x="376734" y="153681"/>
                      </a:lnTo>
                      <a:cubicBezTo>
                        <a:pt x="384418" y="158804"/>
                        <a:pt x="391298" y="165411"/>
                        <a:pt x="399786" y="169049"/>
                      </a:cubicBezTo>
                      <a:cubicBezTo>
                        <a:pt x="409493" y="173209"/>
                        <a:pt x="420407" y="173698"/>
                        <a:pt x="430522" y="176733"/>
                      </a:cubicBezTo>
                      <a:cubicBezTo>
                        <a:pt x="446038" y="181388"/>
                        <a:pt x="461258" y="186978"/>
                        <a:pt x="476626" y="192101"/>
                      </a:cubicBezTo>
                      <a:lnTo>
                        <a:pt x="522730" y="207469"/>
                      </a:lnTo>
                      <a:cubicBezTo>
                        <a:pt x="530414" y="210030"/>
                        <a:pt x="537698" y="214648"/>
                        <a:pt x="545782" y="215153"/>
                      </a:cubicBezTo>
                      <a:lnTo>
                        <a:pt x="668727" y="222837"/>
                      </a:lnTo>
                      <a:lnTo>
                        <a:pt x="737883" y="245889"/>
                      </a:lnTo>
                      <a:lnTo>
                        <a:pt x="760935" y="253573"/>
                      </a:lnTo>
                      <a:cubicBezTo>
                        <a:pt x="768619" y="256134"/>
                        <a:pt x="775928" y="260451"/>
                        <a:pt x="783987" y="261257"/>
                      </a:cubicBezTo>
                      <a:cubicBezTo>
                        <a:pt x="883907" y="271250"/>
                        <a:pt x="835244" y="266099"/>
                        <a:pt x="929984" y="276626"/>
                      </a:cubicBezTo>
                      <a:cubicBezTo>
                        <a:pt x="945352" y="281749"/>
                        <a:pt x="960052" y="289703"/>
                        <a:pt x="976088" y="291994"/>
                      </a:cubicBezTo>
                      <a:cubicBezTo>
                        <a:pt x="1023431" y="298757"/>
                        <a:pt x="1049534" y="303058"/>
                        <a:pt x="1099033" y="307362"/>
                      </a:cubicBezTo>
                      <a:cubicBezTo>
                        <a:pt x="1134848" y="310476"/>
                        <a:pt x="1170750" y="312485"/>
                        <a:pt x="1206609" y="315046"/>
                      </a:cubicBezTo>
                      <a:cubicBezTo>
                        <a:pt x="1214293" y="317607"/>
                        <a:pt x="1221847" y="320599"/>
                        <a:pt x="1229661" y="322730"/>
                      </a:cubicBezTo>
                      <a:cubicBezTo>
                        <a:pt x="1250038" y="328287"/>
                        <a:pt x="1271096" y="331419"/>
                        <a:pt x="1291134" y="338098"/>
                      </a:cubicBezTo>
                      <a:cubicBezTo>
                        <a:pt x="1298818" y="340659"/>
                        <a:pt x="1306168" y="344637"/>
                        <a:pt x="1314186" y="345782"/>
                      </a:cubicBezTo>
                      <a:cubicBezTo>
                        <a:pt x="1324328" y="347231"/>
                        <a:pt x="1334677" y="345782"/>
                        <a:pt x="1344922" y="345782"/>
                      </a:cubicBezTo>
                      <a:lnTo>
                        <a:pt x="261473" y="238205"/>
                      </a:lnTo>
                      <a:close/>
                    </a:path>
                  </a:pathLst>
                </a:custGeom>
                <a:solidFill>
                  <a:srgbClr val="68A042"/>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4" name="正方形/長方形 53"/>
              <p:cNvSpPr/>
              <p:nvPr/>
            </p:nvSpPr>
            <p:spPr>
              <a:xfrm>
                <a:off x="5573426" y="2272840"/>
                <a:ext cx="45719" cy="920065"/>
              </a:xfrm>
              <a:prstGeom prst="rect">
                <a:avLst/>
              </a:prstGeom>
              <a:solidFill>
                <a:schemeClr val="bg1">
                  <a:lumMod val="8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3" name="正方形/長方形 522"/>
              <p:cNvSpPr/>
              <p:nvPr/>
            </p:nvSpPr>
            <p:spPr>
              <a:xfrm>
                <a:off x="6870066" y="2149015"/>
                <a:ext cx="46052" cy="1116785"/>
              </a:xfrm>
              <a:prstGeom prst="rect">
                <a:avLst/>
              </a:prstGeom>
              <a:solidFill>
                <a:schemeClr val="bg1">
                  <a:lumMod val="8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4" name="正方形/長方形 523"/>
              <p:cNvSpPr/>
              <p:nvPr/>
            </p:nvSpPr>
            <p:spPr>
              <a:xfrm>
                <a:off x="7923420" y="2240823"/>
                <a:ext cx="52532" cy="926069"/>
              </a:xfrm>
              <a:prstGeom prst="rect">
                <a:avLst/>
              </a:prstGeom>
              <a:solidFill>
                <a:schemeClr val="bg1">
                  <a:lumMod val="8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2" name="グループ化 71"/>
            <p:cNvGrpSpPr/>
            <p:nvPr/>
          </p:nvGrpSpPr>
          <p:grpSpPr>
            <a:xfrm>
              <a:off x="3215762" y="2176852"/>
              <a:ext cx="306096" cy="270908"/>
              <a:chOff x="232800" y="902224"/>
              <a:chExt cx="1110444" cy="895254"/>
            </a:xfrm>
          </p:grpSpPr>
          <p:sp>
            <p:nvSpPr>
              <p:cNvPr id="65" name="フローチャート: 磁気ディスク 64"/>
              <p:cNvSpPr/>
              <p:nvPr/>
            </p:nvSpPr>
            <p:spPr>
              <a:xfrm>
                <a:off x="356550" y="902224"/>
                <a:ext cx="855555" cy="895254"/>
              </a:xfrm>
              <a:prstGeom prst="flowChartMagneticDisk">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楕円 62"/>
              <p:cNvSpPr/>
              <p:nvPr/>
            </p:nvSpPr>
            <p:spPr>
              <a:xfrm>
                <a:off x="378766" y="971108"/>
                <a:ext cx="829303" cy="216030"/>
              </a:xfrm>
              <a:prstGeom prst="ellips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1 つの角を切り取った四角形 65"/>
              <p:cNvSpPr/>
              <p:nvPr/>
            </p:nvSpPr>
            <p:spPr>
              <a:xfrm>
                <a:off x="532603" y="1028904"/>
                <a:ext cx="130508" cy="99892"/>
              </a:xfrm>
              <a:prstGeom prst="snip1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涙形 67"/>
              <p:cNvSpPr/>
              <p:nvPr/>
            </p:nvSpPr>
            <p:spPr>
              <a:xfrm rot="1989576">
                <a:off x="657511" y="988800"/>
                <a:ext cx="133659" cy="165569"/>
              </a:xfrm>
              <a:prstGeom prst="teardrop">
                <a:avLst>
                  <a:gd name="adj" fmla="val 26472"/>
                </a:avLst>
              </a:prstGeom>
              <a:solidFill>
                <a:schemeClr val="accent2">
                  <a:lumMod val="5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楕円 68"/>
              <p:cNvSpPr/>
              <p:nvPr/>
            </p:nvSpPr>
            <p:spPr>
              <a:xfrm rot="1754512">
                <a:off x="840590" y="1018631"/>
                <a:ext cx="154691" cy="11407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アーチ 69"/>
              <p:cNvSpPr/>
              <p:nvPr/>
            </p:nvSpPr>
            <p:spPr>
              <a:xfrm rot="16200000">
                <a:off x="256921" y="1009029"/>
                <a:ext cx="187175" cy="235418"/>
              </a:xfrm>
              <a:prstGeom prst="blockArc">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25" name="アーチ 524"/>
              <p:cNvSpPr/>
              <p:nvPr/>
            </p:nvSpPr>
            <p:spPr>
              <a:xfrm rot="5400000">
                <a:off x="1131947" y="1016429"/>
                <a:ext cx="187175" cy="235418"/>
              </a:xfrm>
              <a:prstGeom prst="blockArc">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1" name="円柱 70"/>
              <p:cNvSpPr/>
              <p:nvPr/>
            </p:nvSpPr>
            <p:spPr>
              <a:xfrm>
                <a:off x="900125" y="1216123"/>
                <a:ext cx="158764" cy="537162"/>
              </a:xfrm>
              <a:prstGeom prst="can">
                <a:avLst>
                  <a:gd name="adj" fmla="val 9293"/>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5" name="グループ化 84"/>
            <p:cNvGrpSpPr/>
            <p:nvPr/>
          </p:nvGrpSpPr>
          <p:grpSpPr>
            <a:xfrm>
              <a:off x="3657350" y="2279402"/>
              <a:ext cx="278227" cy="124065"/>
              <a:chOff x="325391" y="430797"/>
              <a:chExt cx="800082" cy="392506"/>
            </a:xfrm>
          </p:grpSpPr>
          <p:grpSp>
            <p:nvGrpSpPr>
              <p:cNvPr id="77" name="グループ化 76"/>
              <p:cNvGrpSpPr/>
              <p:nvPr/>
            </p:nvGrpSpPr>
            <p:grpSpPr>
              <a:xfrm>
                <a:off x="325391" y="430797"/>
                <a:ext cx="800082" cy="392506"/>
                <a:chOff x="325391" y="430797"/>
                <a:chExt cx="800082" cy="392506"/>
              </a:xfrm>
            </p:grpSpPr>
            <p:sp>
              <p:nvSpPr>
                <p:cNvPr id="529" name="楕円 528"/>
                <p:cNvSpPr/>
                <p:nvPr/>
              </p:nvSpPr>
              <p:spPr>
                <a:xfrm>
                  <a:off x="516440" y="749106"/>
                  <a:ext cx="398547" cy="74197"/>
                </a:xfrm>
                <a:prstGeom prst="ellipse">
                  <a:avLst/>
                </a:prstGeom>
                <a:solidFill>
                  <a:schemeClr val="bg1">
                    <a:lumMod val="9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8" name="楕円 527"/>
                <p:cNvSpPr/>
                <p:nvPr/>
              </p:nvSpPr>
              <p:spPr>
                <a:xfrm>
                  <a:off x="325391" y="636981"/>
                  <a:ext cx="780647" cy="148434"/>
                </a:xfrm>
                <a:prstGeom prst="ellipse">
                  <a:avLst/>
                </a:prstGeom>
                <a:solidFill>
                  <a:schemeClr val="bg1">
                    <a:lumMod val="9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7" name="楕円 526"/>
                <p:cNvSpPr/>
                <p:nvPr/>
              </p:nvSpPr>
              <p:spPr>
                <a:xfrm>
                  <a:off x="329459" y="576596"/>
                  <a:ext cx="780646" cy="134935"/>
                </a:xfrm>
                <a:prstGeom prst="ellipse">
                  <a:avLst/>
                </a:prstGeom>
                <a:solidFill>
                  <a:schemeClr val="bg1">
                    <a:lumMod val="9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6" name="楕円 525"/>
                <p:cNvSpPr/>
                <p:nvPr/>
              </p:nvSpPr>
              <p:spPr>
                <a:xfrm>
                  <a:off x="337143" y="515425"/>
                  <a:ext cx="780646" cy="134935"/>
                </a:xfrm>
                <a:prstGeom prst="ellipse">
                  <a:avLst/>
                </a:prstGeom>
                <a:solidFill>
                  <a:schemeClr val="bg1">
                    <a:lumMod val="9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楕円 72"/>
                <p:cNvSpPr/>
                <p:nvPr/>
              </p:nvSpPr>
              <p:spPr>
                <a:xfrm>
                  <a:off x="338097" y="430797"/>
                  <a:ext cx="787376" cy="168709"/>
                </a:xfrm>
                <a:prstGeom prst="ellipse">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0" name="楕円 79"/>
              <p:cNvSpPr/>
              <p:nvPr/>
            </p:nvSpPr>
            <p:spPr>
              <a:xfrm>
                <a:off x="432080" y="522003"/>
                <a:ext cx="567265" cy="53403"/>
              </a:xfrm>
              <a:prstGeom prst="ellipse">
                <a:avLst/>
              </a:prstGeom>
              <a:solidFill>
                <a:schemeClr val="bg1">
                  <a:lumMod val="8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79" name="グループ化 278"/>
          <p:cNvGrpSpPr/>
          <p:nvPr/>
        </p:nvGrpSpPr>
        <p:grpSpPr>
          <a:xfrm>
            <a:off x="3885275" y="2472870"/>
            <a:ext cx="184327" cy="274164"/>
            <a:chOff x="6383960" y="1942019"/>
            <a:chExt cx="554867" cy="1015584"/>
          </a:xfrm>
        </p:grpSpPr>
        <p:sp>
          <p:nvSpPr>
            <p:cNvPr id="356" name="正方形/長方形 355"/>
            <p:cNvSpPr/>
            <p:nvPr/>
          </p:nvSpPr>
          <p:spPr>
            <a:xfrm>
              <a:off x="6549816" y="2343885"/>
              <a:ext cx="389011" cy="613718"/>
            </a:xfrm>
            <a:prstGeom prst="rect">
              <a:avLst/>
            </a:prstGeom>
            <a:solidFill>
              <a:schemeClr val="accent1">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57" name="台形 356"/>
            <p:cNvSpPr/>
            <p:nvPr/>
          </p:nvSpPr>
          <p:spPr>
            <a:xfrm>
              <a:off x="6548920" y="2199329"/>
              <a:ext cx="388429" cy="150906"/>
            </a:xfrm>
            <a:prstGeom prst="trapezoid">
              <a:avLst>
                <a:gd name="adj" fmla="val 472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58" name="正方形/長方形 357"/>
            <p:cNvSpPr/>
            <p:nvPr/>
          </p:nvSpPr>
          <p:spPr>
            <a:xfrm>
              <a:off x="6624222" y="2055954"/>
              <a:ext cx="237052" cy="1361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59" name="正方形/長方形 358"/>
            <p:cNvSpPr/>
            <p:nvPr/>
          </p:nvSpPr>
          <p:spPr>
            <a:xfrm>
              <a:off x="6646861" y="1942019"/>
              <a:ext cx="182472" cy="9774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60" name="正方形/長方形 359"/>
            <p:cNvSpPr/>
            <p:nvPr/>
          </p:nvSpPr>
          <p:spPr>
            <a:xfrm>
              <a:off x="6406134" y="1978695"/>
              <a:ext cx="244603" cy="4571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61" name="正方形/長方形 360"/>
            <p:cNvSpPr/>
            <p:nvPr/>
          </p:nvSpPr>
          <p:spPr>
            <a:xfrm rot="17665996" flipV="1">
              <a:off x="6349972" y="2032790"/>
              <a:ext cx="117745" cy="4976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62" name="角丸四角形 361"/>
            <p:cNvSpPr/>
            <p:nvPr/>
          </p:nvSpPr>
          <p:spPr>
            <a:xfrm>
              <a:off x="6579970" y="2462860"/>
              <a:ext cx="329154" cy="381128"/>
            </a:xfrm>
            <a:prstGeom prst="round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210" name="グループ化 209"/>
          <p:cNvGrpSpPr/>
          <p:nvPr/>
        </p:nvGrpSpPr>
        <p:grpSpPr>
          <a:xfrm>
            <a:off x="3777849" y="5261800"/>
            <a:ext cx="1298431" cy="662995"/>
            <a:chOff x="3786182" y="4347316"/>
            <a:chExt cx="3077773" cy="1616286"/>
          </a:xfrm>
        </p:grpSpPr>
        <p:sp>
          <p:nvSpPr>
            <p:cNvPr id="571" name="1 つの角を丸めた四角形 570"/>
            <p:cNvSpPr/>
            <p:nvPr/>
          </p:nvSpPr>
          <p:spPr>
            <a:xfrm rot="2519472" flipH="1">
              <a:off x="3905252" y="5006943"/>
              <a:ext cx="45719" cy="183170"/>
            </a:xfrm>
            <a:prstGeom prst="round1Rect">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3" name="1 つの角を丸めた四角形 572"/>
            <p:cNvSpPr/>
            <p:nvPr/>
          </p:nvSpPr>
          <p:spPr>
            <a:xfrm rot="18821129" flipH="1">
              <a:off x="4808465" y="5019864"/>
              <a:ext cx="45719" cy="208278"/>
            </a:xfrm>
            <a:prstGeom prst="round1Rect">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0" name="1 つの角を丸めた四角形 199"/>
            <p:cNvSpPr/>
            <p:nvPr/>
          </p:nvSpPr>
          <p:spPr>
            <a:xfrm rot="2519472" flipH="1">
              <a:off x="4971945" y="5031379"/>
              <a:ext cx="45719" cy="183170"/>
            </a:xfrm>
            <a:prstGeom prst="round1Rect">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2" name="1 つの角を丸めた四角形 571"/>
            <p:cNvSpPr/>
            <p:nvPr/>
          </p:nvSpPr>
          <p:spPr>
            <a:xfrm rot="2519472" flipV="1">
              <a:off x="5949226" y="4990758"/>
              <a:ext cx="45719" cy="127927"/>
            </a:xfrm>
            <a:prstGeom prst="round1Rect">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5" name="1 つの角を丸めた四角形 574"/>
            <p:cNvSpPr/>
            <p:nvPr/>
          </p:nvSpPr>
          <p:spPr>
            <a:xfrm rot="18821129" flipH="1">
              <a:off x="6652870" y="4879452"/>
              <a:ext cx="45719" cy="168658"/>
            </a:xfrm>
            <a:prstGeom prst="round1Rect">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97" name="グループ化 196"/>
            <p:cNvGrpSpPr/>
            <p:nvPr/>
          </p:nvGrpSpPr>
          <p:grpSpPr>
            <a:xfrm>
              <a:off x="3786182" y="4347316"/>
              <a:ext cx="3077773" cy="1616286"/>
              <a:chOff x="3672091" y="2244772"/>
              <a:chExt cx="2525686" cy="1243941"/>
            </a:xfrm>
          </p:grpSpPr>
          <p:grpSp>
            <p:nvGrpSpPr>
              <p:cNvPr id="179" name="グループ化 178"/>
              <p:cNvGrpSpPr/>
              <p:nvPr/>
            </p:nvGrpSpPr>
            <p:grpSpPr>
              <a:xfrm>
                <a:off x="4557537" y="2723282"/>
                <a:ext cx="95011" cy="765431"/>
                <a:chOff x="3827931" y="2869158"/>
                <a:chExt cx="95011" cy="765431"/>
              </a:xfrm>
            </p:grpSpPr>
            <p:sp>
              <p:nvSpPr>
                <p:cNvPr id="561" name="楕円 560"/>
                <p:cNvSpPr/>
                <p:nvPr/>
              </p:nvSpPr>
              <p:spPr>
                <a:xfrm>
                  <a:off x="3827931" y="3588870"/>
                  <a:ext cx="95011" cy="45719"/>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0" name="正方形/長方形 559"/>
                <p:cNvSpPr/>
                <p:nvPr/>
              </p:nvSpPr>
              <p:spPr>
                <a:xfrm>
                  <a:off x="3847489" y="2869158"/>
                  <a:ext cx="45719" cy="712719"/>
                </a:xfrm>
                <a:prstGeom prst="rect">
                  <a:avLst/>
                </a:prstGeom>
                <a:solidFill>
                  <a:schemeClr val="bg1">
                    <a:lumMod val="75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68" name="グループ化 567"/>
              <p:cNvGrpSpPr/>
              <p:nvPr/>
            </p:nvGrpSpPr>
            <p:grpSpPr>
              <a:xfrm>
                <a:off x="6075277" y="2658119"/>
                <a:ext cx="72445" cy="665931"/>
                <a:chOff x="3827931" y="2869158"/>
                <a:chExt cx="95011" cy="765431"/>
              </a:xfrm>
            </p:grpSpPr>
            <p:sp>
              <p:nvSpPr>
                <p:cNvPr id="569" name="楕円 568"/>
                <p:cNvSpPr/>
                <p:nvPr/>
              </p:nvSpPr>
              <p:spPr>
                <a:xfrm>
                  <a:off x="3827931" y="3588870"/>
                  <a:ext cx="95011" cy="45719"/>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0" name="正方形/長方形 569"/>
                <p:cNvSpPr/>
                <p:nvPr/>
              </p:nvSpPr>
              <p:spPr>
                <a:xfrm>
                  <a:off x="3847489" y="2869158"/>
                  <a:ext cx="45719" cy="712719"/>
                </a:xfrm>
                <a:prstGeom prst="rect">
                  <a:avLst/>
                </a:prstGeom>
                <a:solidFill>
                  <a:schemeClr val="bg1">
                    <a:lumMod val="75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62" name="グループ化 561"/>
              <p:cNvGrpSpPr/>
              <p:nvPr/>
            </p:nvGrpSpPr>
            <p:grpSpPr>
              <a:xfrm>
                <a:off x="5392682" y="2692763"/>
                <a:ext cx="61548" cy="609929"/>
                <a:chOff x="3827931" y="2869158"/>
                <a:chExt cx="95011" cy="765431"/>
              </a:xfrm>
            </p:grpSpPr>
            <p:sp>
              <p:nvSpPr>
                <p:cNvPr id="563" name="楕円 562"/>
                <p:cNvSpPr/>
                <p:nvPr/>
              </p:nvSpPr>
              <p:spPr>
                <a:xfrm>
                  <a:off x="3827931" y="3588870"/>
                  <a:ext cx="95011" cy="45719"/>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4" name="正方形/長方形 563"/>
                <p:cNvSpPr/>
                <p:nvPr/>
              </p:nvSpPr>
              <p:spPr>
                <a:xfrm>
                  <a:off x="3847489" y="2869158"/>
                  <a:ext cx="45719" cy="712719"/>
                </a:xfrm>
                <a:prstGeom prst="rect">
                  <a:avLst/>
                </a:prstGeom>
                <a:solidFill>
                  <a:schemeClr val="bg1">
                    <a:lumMod val="75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8" name="グループ化 177"/>
              <p:cNvGrpSpPr/>
              <p:nvPr/>
            </p:nvGrpSpPr>
            <p:grpSpPr>
              <a:xfrm>
                <a:off x="3672091" y="2244772"/>
                <a:ext cx="2525686" cy="1237417"/>
                <a:chOff x="2973254" y="3060011"/>
                <a:chExt cx="2525686" cy="1237417"/>
              </a:xfrm>
            </p:grpSpPr>
            <p:grpSp>
              <p:nvGrpSpPr>
                <p:cNvPr id="177" name="グループ化 176"/>
                <p:cNvGrpSpPr/>
                <p:nvPr/>
              </p:nvGrpSpPr>
              <p:grpSpPr>
                <a:xfrm>
                  <a:off x="2976694" y="3531997"/>
                  <a:ext cx="95011" cy="765431"/>
                  <a:chOff x="5535726" y="1881388"/>
                  <a:chExt cx="95011" cy="765431"/>
                </a:xfrm>
              </p:grpSpPr>
              <p:sp>
                <p:nvSpPr>
                  <p:cNvPr id="176" name="楕円 175"/>
                  <p:cNvSpPr/>
                  <p:nvPr/>
                </p:nvSpPr>
                <p:spPr>
                  <a:xfrm>
                    <a:off x="5535726" y="2601100"/>
                    <a:ext cx="95011" cy="45719"/>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5" name="正方形/長方形 174"/>
                  <p:cNvSpPr/>
                  <p:nvPr/>
                </p:nvSpPr>
                <p:spPr>
                  <a:xfrm>
                    <a:off x="5555284" y="1881388"/>
                    <a:ext cx="45719" cy="712719"/>
                  </a:xfrm>
                  <a:prstGeom prst="rect">
                    <a:avLst/>
                  </a:prstGeom>
                  <a:solidFill>
                    <a:schemeClr val="bg1">
                      <a:lumMod val="75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4" name="グループ化 173"/>
                <p:cNvGrpSpPr/>
                <p:nvPr/>
              </p:nvGrpSpPr>
              <p:grpSpPr>
                <a:xfrm>
                  <a:off x="2973254" y="3060011"/>
                  <a:ext cx="2525686" cy="557397"/>
                  <a:chOff x="3457197" y="3030267"/>
                  <a:chExt cx="2525686" cy="557397"/>
                </a:xfrm>
              </p:grpSpPr>
              <p:sp>
                <p:nvSpPr>
                  <p:cNvPr id="98" name="フローチャート: データ 97"/>
                  <p:cNvSpPr/>
                  <p:nvPr/>
                </p:nvSpPr>
                <p:spPr>
                  <a:xfrm rot="21424050" flipH="1">
                    <a:off x="3972549" y="3030267"/>
                    <a:ext cx="2010334" cy="429203"/>
                  </a:xfrm>
                  <a:prstGeom prst="flowChartInputOutpu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二等辺三角形 94"/>
                  <p:cNvSpPr/>
                  <p:nvPr/>
                </p:nvSpPr>
                <p:spPr>
                  <a:xfrm>
                    <a:off x="3457197" y="3084752"/>
                    <a:ext cx="952588" cy="410983"/>
                  </a:xfrm>
                  <a:prstGeom prst="triangl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3" name="フローチャート: 論理積ゲート 172"/>
                  <p:cNvSpPr/>
                  <p:nvPr/>
                </p:nvSpPr>
                <p:spPr>
                  <a:xfrm rot="5400000">
                    <a:off x="3474517" y="3486722"/>
                    <a:ext cx="80679" cy="113169"/>
                  </a:xfrm>
                  <a:prstGeom prst="flowChartDelay">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8" name="フローチャート: 論理積ゲート 537"/>
                  <p:cNvSpPr/>
                  <p:nvPr/>
                </p:nvSpPr>
                <p:spPr>
                  <a:xfrm rot="5400000">
                    <a:off x="3598397" y="3485658"/>
                    <a:ext cx="80679" cy="113169"/>
                  </a:xfrm>
                  <a:prstGeom prst="flowChartDelay">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9" name="フローチャート: 論理積ゲート 538"/>
                  <p:cNvSpPr/>
                  <p:nvPr/>
                </p:nvSpPr>
                <p:spPr>
                  <a:xfrm rot="5400000">
                    <a:off x="3724295" y="3490740"/>
                    <a:ext cx="80679" cy="113169"/>
                  </a:xfrm>
                  <a:prstGeom prst="flowChartDelay">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0" name="フローチャート: 論理積ゲート 539"/>
                  <p:cNvSpPr/>
                  <p:nvPr/>
                </p:nvSpPr>
                <p:spPr>
                  <a:xfrm rot="5400000">
                    <a:off x="3849915" y="3485658"/>
                    <a:ext cx="80679" cy="113169"/>
                  </a:xfrm>
                  <a:prstGeom prst="flowChartDelay">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1" name="フローチャート: 論理積ゲート 540"/>
                  <p:cNvSpPr/>
                  <p:nvPr/>
                </p:nvSpPr>
                <p:spPr>
                  <a:xfrm rot="5400000">
                    <a:off x="3978686" y="3483871"/>
                    <a:ext cx="80679" cy="113169"/>
                  </a:xfrm>
                  <a:prstGeom prst="flowChartDelay">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2" name="フローチャート: 論理積ゲート 541"/>
                  <p:cNvSpPr/>
                  <p:nvPr/>
                </p:nvSpPr>
                <p:spPr>
                  <a:xfrm rot="5400000">
                    <a:off x="4095487" y="3484073"/>
                    <a:ext cx="80679" cy="113169"/>
                  </a:xfrm>
                  <a:prstGeom prst="flowChartDelay">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3" name="フローチャート: 論理積ゲート 542"/>
                  <p:cNvSpPr/>
                  <p:nvPr/>
                </p:nvSpPr>
                <p:spPr>
                  <a:xfrm rot="5400000">
                    <a:off x="4202913" y="3483986"/>
                    <a:ext cx="80679" cy="113169"/>
                  </a:xfrm>
                  <a:prstGeom prst="flowChartDelay">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4" name="フローチャート: 論理積ゲート 543"/>
                  <p:cNvSpPr/>
                  <p:nvPr/>
                </p:nvSpPr>
                <p:spPr>
                  <a:xfrm rot="5400000">
                    <a:off x="4325802" y="3484800"/>
                    <a:ext cx="80679" cy="113169"/>
                  </a:xfrm>
                  <a:prstGeom prst="flowChartDelay">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6" name="フローチャート: 論理積ゲート 545"/>
                  <p:cNvSpPr/>
                  <p:nvPr/>
                </p:nvSpPr>
                <p:spPr>
                  <a:xfrm rot="5158215">
                    <a:off x="4459350" y="3480444"/>
                    <a:ext cx="81451" cy="118392"/>
                  </a:xfrm>
                  <a:prstGeom prst="flowChartDelay">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7" name="フローチャート: 論理積ゲート 546"/>
                  <p:cNvSpPr/>
                  <p:nvPr/>
                </p:nvSpPr>
                <p:spPr>
                  <a:xfrm rot="5158215">
                    <a:off x="4956862" y="3448336"/>
                    <a:ext cx="81451" cy="118392"/>
                  </a:xfrm>
                  <a:prstGeom prst="flowChartDelay">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8" name="フローチャート: 論理積ゲート 547"/>
                  <p:cNvSpPr/>
                  <p:nvPr/>
                </p:nvSpPr>
                <p:spPr>
                  <a:xfrm rot="5158215">
                    <a:off x="4573212" y="3470444"/>
                    <a:ext cx="81451" cy="118392"/>
                  </a:xfrm>
                  <a:prstGeom prst="flowChartDelay">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9" name="フローチャート: 論理積ゲート 548"/>
                  <p:cNvSpPr/>
                  <p:nvPr/>
                </p:nvSpPr>
                <p:spPr>
                  <a:xfrm rot="5158215">
                    <a:off x="4704720" y="3465448"/>
                    <a:ext cx="81451" cy="118392"/>
                  </a:xfrm>
                  <a:prstGeom prst="flowChartDelay">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0" name="フローチャート: 論理積ゲート 549"/>
                  <p:cNvSpPr/>
                  <p:nvPr/>
                </p:nvSpPr>
                <p:spPr>
                  <a:xfrm rot="5158215">
                    <a:off x="4841812" y="3456383"/>
                    <a:ext cx="81451" cy="118392"/>
                  </a:xfrm>
                  <a:prstGeom prst="flowChartDelay">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1" name="フローチャート: 論理積ゲート 550"/>
                  <p:cNvSpPr/>
                  <p:nvPr/>
                </p:nvSpPr>
                <p:spPr>
                  <a:xfrm rot="5158215">
                    <a:off x="5070985" y="3447010"/>
                    <a:ext cx="81451" cy="118392"/>
                  </a:xfrm>
                  <a:prstGeom prst="flowChartDelay">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2" name="フローチャート: 論理積ゲート 551"/>
                  <p:cNvSpPr/>
                  <p:nvPr/>
                </p:nvSpPr>
                <p:spPr>
                  <a:xfrm rot="5158215">
                    <a:off x="5186888" y="3438744"/>
                    <a:ext cx="81451" cy="118392"/>
                  </a:xfrm>
                  <a:prstGeom prst="flowChartDelay">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3" name="フローチャート: 論理積ゲート 552"/>
                  <p:cNvSpPr/>
                  <p:nvPr/>
                </p:nvSpPr>
                <p:spPr>
                  <a:xfrm rot="5158215">
                    <a:off x="5305578" y="3433927"/>
                    <a:ext cx="81451" cy="118392"/>
                  </a:xfrm>
                  <a:prstGeom prst="flowChartDelay">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4" name="フローチャート: 論理積ゲート 553"/>
                  <p:cNvSpPr/>
                  <p:nvPr/>
                </p:nvSpPr>
                <p:spPr>
                  <a:xfrm rot="5158215">
                    <a:off x="5441724" y="3425177"/>
                    <a:ext cx="81451" cy="118392"/>
                  </a:xfrm>
                  <a:prstGeom prst="flowChartDelay">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5" name="フローチャート: 論理積ゲート 554"/>
                  <p:cNvSpPr/>
                  <p:nvPr/>
                </p:nvSpPr>
                <p:spPr>
                  <a:xfrm rot="5158215">
                    <a:off x="5562626" y="3415880"/>
                    <a:ext cx="81451" cy="118392"/>
                  </a:xfrm>
                  <a:prstGeom prst="flowChartDelay">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6" name="フローチャート: 論理積ゲート 555"/>
                  <p:cNvSpPr/>
                  <p:nvPr/>
                </p:nvSpPr>
                <p:spPr>
                  <a:xfrm rot="5158215">
                    <a:off x="5691925" y="3416503"/>
                    <a:ext cx="70622" cy="92775"/>
                  </a:xfrm>
                  <a:prstGeom prst="flowChartDelay">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8" name="フローチャート: 論理積ゲート 557"/>
                  <p:cNvSpPr/>
                  <p:nvPr/>
                </p:nvSpPr>
                <p:spPr>
                  <a:xfrm rot="5158215">
                    <a:off x="5816061" y="3414879"/>
                    <a:ext cx="56029" cy="87958"/>
                  </a:xfrm>
                  <a:prstGeom prst="flowChartDelay">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9" name="フローチャート: 論理積ゲート 558"/>
                  <p:cNvSpPr/>
                  <p:nvPr/>
                </p:nvSpPr>
                <p:spPr>
                  <a:xfrm rot="5158215">
                    <a:off x="5906723" y="3414111"/>
                    <a:ext cx="56029" cy="87958"/>
                  </a:xfrm>
                  <a:prstGeom prst="flowChartDelay">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grpSp>
      <p:grpSp>
        <p:nvGrpSpPr>
          <p:cNvPr id="607" name="グループ化 606"/>
          <p:cNvGrpSpPr/>
          <p:nvPr/>
        </p:nvGrpSpPr>
        <p:grpSpPr>
          <a:xfrm>
            <a:off x="4074632" y="4846118"/>
            <a:ext cx="366759" cy="325121"/>
            <a:chOff x="-1611681" y="351074"/>
            <a:chExt cx="1464197" cy="1324121"/>
          </a:xfrm>
        </p:grpSpPr>
        <p:sp>
          <p:nvSpPr>
            <p:cNvPr id="605" name="正方形/長方形 604"/>
            <p:cNvSpPr/>
            <p:nvPr/>
          </p:nvSpPr>
          <p:spPr>
            <a:xfrm rot="20040822">
              <a:off x="-924287" y="1361785"/>
              <a:ext cx="320386" cy="45719"/>
            </a:xfrm>
            <a:prstGeom prst="rect">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04" name="グループ化 603"/>
            <p:cNvGrpSpPr/>
            <p:nvPr/>
          </p:nvGrpSpPr>
          <p:grpSpPr>
            <a:xfrm>
              <a:off x="-1611681" y="351074"/>
              <a:ext cx="1464197" cy="1324121"/>
              <a:chOff x="-1419266" y="157670"/>
              <a:chExt cx="1464197" cy="1324121"/>
            </a:xfrm>
          </p:grpSpPr>
          <p:sp>
            <p:nvSpPr>
              <p:cNvPr id="589" name="ドーナツ 588"/>
              <p:cNvSpPr/>
              <p:nvPr/>
            </p:nvSpPr>
            <p:spPr>
              <a:xfrm rot="601736">
                <a:off x="-1297366" y="569343"/>
                <a:ext cx="439418" cy="643241"/>
              </a:xfrm>
              <a:prstGeom prst="donut">
                <a:avLst>
                  <a:gd name="adj" fmla="val 15211"/>
                </a:avLst>
              </a:prstGeom>
              <a:solidFill>
                <a:schemeClr val="bg1">
                  <a:lumMod val="6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584" name="グループ化 583"/>
              <p:cNvGrpSpPr/>
              <p:nvPr/>
            </p:nvGrpSpPr>
            <p:grpSpPr>
              <a:xfrm>
                <a:off x="-1385255" y="157670"/>
                <a:ext cx="1430186" cy="1253848"/>
                <a:chOff x="-1454591" y="205117"/>
                <a:chExt cx="1430186" cy="1253848"/>
              </a:xfrm>
            </p:grpSpPr>
            <p:grpSp>
              <p:nvGrpSpPr>
                <p:cNvPr id="583" name="グループ化 582"/>
                <p:cNvGrpSpPr/>
                <p:nvPr/>
              </p:nvGrpSpPr>
              <p:grpSpPr>
                <a:xfrm>
                  <a:off x="-1454591" y="363931"/>
                  <a:ext cx="1021052" cy="1095034"/>
                  <a:chOff x="-1454591" y="363931"/>
                  <a:chExt cx="1021052" cy="1095034"/>
                </a:xfrm>
              </p:grpSpPr>
              <p:sp>
                <p:nvSpPr>
                  <p:cNvPr id="220" name="平行四辺形 219"/>
                  <p:cNvSpPr/>
                  <p:nvPr/>
                </p:nvSpPr>
                <p:spPr>
                  <a:xfrm rot="496383">
                    <a:off x="-1393551" y="806578"/>
                    <a:ext cx="912765" cy="306790"/>
                  </a:xfrm>
                  <a:prstGeom prst="parallelogram">
                    <a:avLst>
                      <a:gd name="adj" fmla="val 107597"/>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6" name="平行四辺形 575"/>
                  <p:cNvSpPr/>
                  <p:nvPr/>
                </p:nvSpPr>
                <p:spPr>
                  <a:xfrm rot="497091" flipH="1">
                    <a:off x="-1004582" y="363931"/>
                    <a:ext cx="571043" cy="475127"/>
                  </a:xfrm>
                  <a:prstGeom prst="parallelogram">
                    <a:avLst>
                      <a:gd name="adj" fmla="val 0"/>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1" name="角丸四角形 220"/>
                  <p:cNvSpPr/>
                  <p:nvPr/>
                </p:nvSpPr>
                <p:spPr>
                  <a:xfrm rot="19986054">
                    <a:off x="-880286" y="740139"/>
                    <a:ext cx="335477" cy="59248"/>
                  </a:xfrm>
                  <a:prstGeom prst="round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7" name="角丸四角形 576"/>
                  <p:cNvSpPr/>
                  <p:nvPr/>
                </p:nvSpPr>
                <p:spPr>
                  <a:xfrm rot="20299716">
                    <a:off x="-1454591" y="712880"/>
                    <a:ext cx="335477" cy="59248"/>
                  </a:xfrm>
                  <a:prstGeom prst="round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2" name="正方形/長方形 221"/>
                  <p:cNvSpPr/>
                  <p:nvPr/>
                </p:nvSpPr>
                <p:spPr>
                  <a:xfrm>
                    <a:off x="-1415602" y="826273"/>
                    <a:ext cx="55393" cy="532710"/>
                  </a:xfrm>
                  <a:prstGeom prst="rect">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8" name="正方形/長方形 577"/>
                  <p:cNvSpPr/>
                  <p:nvPr/>
                </p:nvSpPr>
                <p:spPr>
                  <a:xfrm>
                    <a:off x="-840706" y="858166"/>
                    <a:ext cx="45719" cy="600799"/>
                  </a:xfrm>
                  <a:prstGeom prst="rect">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9" name="平行四辺形 578"/>
                  <p:cNvSpPr/>
                  <p:nvPr/>
                </p:nvSpPr>
                <p:spPr>
                  <a:xfrm rot="497091" flipH="1">
                    <a:off x="-1371213" y="1186462"/>
                    <a:ext cx="544519" cy="125508"/>
                  </a:xfrm>
                  <a:prstGeom prst="parallelogram">
                    <a:avLst>
                      <a:gd name="adj" fmla="val 15963"/>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6" name="グループ化 245"/>
                <p:cNvGrpSpPr/>
                <p:nvPr/>
              </p:nvGrpSpPr>
              <p:grpSpPr>
                <a:xfrm>
                  <a:off x="-493064" y="289436"/>
                  <a:ext cx="468659" cy="875154"/>
                  <a:chOff x="-493064" y="289436"/>
                  <a:chExt cx="468659" cy="875154"/>
                </a:xfrm>
              </p:grpSpPr>
              <p:sp>
                <p:nvSpPr>
                  <p:cNvPr id="580" name="正方形/長方形 579"/>
                  <p:cNvSpPr/>
                  <p:nvPr/>
                </p:nvSpPr>
                <p:spPr>
                  <a:xfrm rot="587348">
                    <a:off x="-493064" y="335713"/>
                    <a:ext cx="45719" cy="828877"/>
                  </a:xfrm>
                  <a:prstGeom prst="rect">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38" name="グループ化 237"/>
                  <p:cNvGrpSpPr/>
                  <p:nvPr/>
                </p:nvGrpSpPr>
                <p:grpSpPr>
                  <a:xfrm>
                    <a:off x="-429057" y="289436"/>
                    <a:ext cx="404652" cy="197854"/>
                    <a:chOff x="336570" y="265382"/>
                    <a:chExt cx="404652" cy="197854"/>
                  </a:xfrm>
                </p:grpSpPr>
                <p:sp>
                  <p:nvSpPr>
                    <p:cNvPr id="223" name="アーチ 222"/>
                    <p:cNvSpPr/>
                    <p:nvPr/>
                  </p:nvSpPr>
                  <p:spPr>
                    <a:xfrm rot="1524720">
                      <a:off x="336570" y="265382"/>
                      <a:ext cx="404652" cy="197854"/>
                    </a:xfrm>
                    <a:prstGeom prst="blockArc">
                      <a:avLst>
                        <a:gd name="adj1" fmla="val 10242220"/>
                        <a:gd name="adj2" fmla="val 18986728"/>
                        <a:gd name="adj3" fmla="val 23309"/>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27" name="正方形/長方形 226"/>
                    <p:cNvSpPr/>
                    <p:nvPr/>
                  </p:nvSpPr>
                  <p:spPr>
                    <a:xfrm rot="951831">
                      <a:off x="501745" y="268205"/>
                      <a:ext cx="180611" cy="58085"/>
                    </a:xfrm>
                    <a:prstGeom prst="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63" name="グループ化 262"/>
                <p:cNvGrpSpPr/>
                <p:nvPr/>
              </p:nvGrpSpPr>
              <p:grpSpPr>
                <a:xfrm>
                  <a:off x="-1012817" y="205117"/>
                  <a:ext cx="387583" cy="620777"/>
                  <a:chOff x="-1012817" y="205117"/>
                  <a:chExt cx="387583" cy="620777"/>
                </a:xfrm>
              </p:grpSpPr>
              <p:sp>
                <p:nvSpPr>
                  <p:cNvPr id="581" name="正方形/長方形 580"/>
                  <p:cNvSpPr/>
                  <p:nvPr/>
                </p:nvSpPr>
                <p:spPr>
                  <a:xfrm rot="587348">
                    <a:off x="-1012817" y="240166"/>
                    <a:ext cx="45719" cy="585728"/>
                  </a:xfrm>
                  <a:prstGeom prst="rect">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2" name="アーチ 581"/>
                  <p:cNvSpPr/>
                  <p:nvPr/>
                </p:nvSpPr>
                <p:spPr>
                  <a:xfrm rot="1524720">
                    <a:off x="-964741" y="205117"/>
                    <a:ext cx="339507" cy="168639"/>
                  </a:xfrm>
                  <a:prstGeom prst="blockArc">
                    <a:avLst>
                      <a:gd name="adj1" fmla="val 10242220"/>
                      <a:gd name="adj2" fmla="val 18986728"/>
                      <a:gd name="adj3" fmla="val 23309"/>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47" name="正方形/長方形 246"/>
                  <p:cNvSpPr/>
                  <p:nvPr/>
                </p:nvSpPr>
                <p:spPr>
                  <a:xfrm rot="882276">
                    <a:off x="-826120" y="214718"/>
                    <a:ext cx="173846" cy="45719"/>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590" name="ドーナツ 589"/>
              <p:cNvSpPr/>
              <p:nvPr/>
            </p:nvSpPr>
            <p:spPr>
              <a:xfrm rot="601736">
                <a:off x="-755149" y="1300354"/>
                <a:ext cx="145036" cy="181437"/>
              </a:xfrm>
              <a:prstGeom prst="donut">
                <a:avLst>
                  <a:gd name="adj" fmla="val 23624"/>
                </a:avLst>
              </a:prstGeom>
              <a:solidFill>
                <a:schemeClr val="bg1">
                  <a:lumMod val="6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600" name="グループ化 599"/>
              <p:cNvGrpSpPr/>
              <p:nvPr/>
            </p:nvGrpSpPr>
            <p:grpSpPr>
              <a:xfrm>
                <a:off x="-1419266" y="1312984"/>
                <a:ext cx="284503" cy="106487"/>
                <a:chOff x="-1603747" y="1691958"/>
                <a:chExt cx="284503" cy="106487"/>
              </a:xfrm>
            </p:grpSpPr>
            <p:sp>
              <p:nvSpPr>
                <p:cNvPr id="599" name="正方形/長方形 598"/>
                <p:cNvSpPr/>
                <p:nvPr/>
              </p:nvSpPr>
              <p:spPr>
                <a:xfrm rot="2960925">
                  <a:off x="-1538869" y="1627080"/>
                  <a:ext cx="45719" cy="175476"/>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3" name="フローチャート: データ 592"/>
                <p:cNvSpPr/>
                <p:nvPr/>
              </p:nvSpPr>
              <p:spPr>
                <a:xfrm rot="524604">
                  <a:off x="-1586345" y="1722935"/>
                  <a:ext cx="267101" cy="75510"/>
                </a:xfrm>
                <a:prstGeom prst="flowChartInputOutput">
                  <a:avLst/>
                </a:prstGeom>
                <a:solidFill>
                  <a:schemeClr val="bg1">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98" name="グループ化 597"/>
              <p:cNvGrpSpPr/>
              <p:nvPr/>
            </p:nvGrpSpPr>
            <p:grpSpPr>
              <a:xfrm>
                <a:off x="-1098269" y="1384133"/>
                <a:ext cx="344891" cy="75510"/>
                <a:chOff x="-1082937" y="1799314"/>
                <a:chExt cx="344891" cy="75510"/>
              </a:xfrm>
            </p:grpSpPr>
            <p:sp>
              <p:nvSpPr>
                <p:cNvPr id="594" name="フローチャート: データ 593"/>
                <p:cNvSpPr/>
                <p:nvPr/>
              </p:nvSpPr>
              <p:spPr>
                <a:xfrm rot="524604">
                  <a:off x="-1082937" y="1799314"/>
                  <a:ext cx="267101" cy="75510"/>
                </a:xfrm>
                <a:prstGeom prst="flowChartInputOutput">
                  <a:avLst/>
                </a:prstGeom>
                <a:solidFill>
                  <a:schemeClr val="bg1">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7" name="正方形/長方形 596"/>
                <p:cNvSpPr/>
                <p:nvPr/>
              </p:nvSpPr>
              <p:spPr>
                <a:xfrm rot="2834886" flipH="1">
                  <a:off x="-835510" y="1762064"/>
                  <a:ext cx="45719" cy="149208"/>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03" name="フリーフォーム 602"/>
              <p:cNvSpPr/>
              <p:nvPr/>
            </p:nvSpPr>
            <p:spPr>
              <a:xfrm>
                <a:off x="-740964" y="713389"/>
                <a:ext cx="284482" cy="361728"/>
              </a:xfrm>
              <a:custGeom>
                <a:avLst/>
                <a:gdLst>
                  <a:gd name="connsiteX0" fmla="*/ 7684 w 768404"/>
                  <a:gd name="connsiteY0" fmla="*/ 353466 h 499462"/>
                  <a:gd name="connsiteX1" fmla="*/ 7684 w 768404"/>
                  <a:gd name="connsiteY1" fmla="*/ 353466 h 499462"/>
                  <a:gd name="connsiteX2" fmla="*/ 46104 w 768404"/>
                  <a:gd name="connsiteY2" fmla="*/ 299678 h 499462"/>
                  <a:gd name="connsiteX3" fmla="*/ 92209 w 768404"/>
                  <a:gd name="connsiteY3" fmla="*/ 284309 h 499462"/>
                  <a:gd name="connsiteX4" fmla="*/ 268941 w 768404"/>
                  <a:gd name="connsiteY4" fmla="*/ 268941 h 499462"/>
                  <a:gd name="connsiteX5" fmla="*/ 338098 w 768404"/>
                  <a:gd name="connsiteY5" fmla="*/ 230521 h 499462"/>
                  <a:gd name="connsiteX6" fmla="*/ 361150 w 768404"/>
                  <a:gd name="connsiteY6" fmla="*/ 215153 h 499462"/>
                  <a:gd name="connsiteX7" fmla="*/ 384202 w 768404"/>
                  <a:gd name="connsiteY7" fmla="*/ 199785 h 499462"/>
                  <a:gd name="connsiteX8" fmla="*/ 437990 w 768404"/>
                  <a:gd name="connsiteY8" fmla="*/ 138313 h 499462"/>
                  <a:gd name="connsiteX9" fmla="*/ 468726 w 768404"/>
                  <a:gd name="connsiteY9" fmla="*/ 92209 h 499462"/>
                  <a:gd name="connsiteX10" fmla="*/ 484094 w 768404"/>
                  <a:gd name="connsiteY10" fmla="*/ 61473 h 499462"/>
                  <a:gd name="connsiteX11" fmla="*/ 760720 w 768404"/>
                  <a:gd name="connsiteY11" fmla="*/ 0 h 499462"/>
                  <a:gd name="connsiteX12" fmla="*/ 768404 w 768404"/>
                  <a:gd name="connsiteY12" fmla="*/ 345782 h 499462"/>
                  <a:gd name="connsiteX13" fmla="*/ 0 w 768404"/>
                  <a:gd name="connsiteY13" fmla="*/ 499462 h 499462"/>
                  <a:gd name="connsiteX14" fmla="*/ 7684 w 768404"/>
                  <a:gd name="connsiteY14" fmla="*/ 353466 h 499462"/>
                  <a:gd name="connsiteX0" fmla="*/ 7684 w 768404"/>
                  <a:gd name="connsiteY0" fmla="*/ 353466 h 499462"/>
                  <a:gd name="connsiteX1" fmla="*/ 7684 w 768404"/>
                  <a:gd name="connsiteY1" fmla="*/ 353466 h 499462"/>
                  <a:gd name="connsiteX2" fmla="*/ 46104 w 768404"/>
                  <a:gd name="connsiteY2" fmla="*/ 299678 h 499462"/>
                  <a:gd name="connsiteX3" fmla="*/ 92209 w 768404"/>
                  <a:gd name="connsiteY3" fmla="*/ 284309 h 499462"/>
                  <a:gd name="connsiteX4" fmla="*/ 268941 w 768404"/>
                  <a:gd name="connsiteY4" fmla="*/ 268941 h 499462"/>
                  <a:gd name="connsiteX5" fmla="*/ 338098 w 768404"/>
                  <a:gd name="connsiteY5" fmla="*/ 193547 h 499462"/>
                  <a:gd name="connsiteX6" fmla="*/ 361150 w 768404"/>
                  <a:gd name="connsiteY6" fmla="*/ 215153 h 499462"/>
                  <a:gd name="connsiteX7" fmla="*/ 384202 w 768404"/>
                  <a:gd name="connsiteY7" fmla="*/ 199785 h 499462"/>
                  <a:gd name="connsiteX8" fmla="*/ 437990 w 768404"/>
                  <a:gd name="connsiteY8" fmla="*/ 138313 h 499462"/>
                  <a:gd name="connsiteX9" fmla="*/ 468726 w 768404"/>
                  <a:gd name="connsiteY9" fmla="*/ 92209 h 499462"/>
                  <a:gd name="connsiteX10" fmla="*/ 484094 w 768404"/>
                  <a:gd name="connsiteY10" fmla="*/ 61473 h 499462"/>
                  <a:gd name="connsiteX11" fmla="*/ 760720 w 768404"/>
                  <a:gd name="connsiteY11" fmla="*/ 0 h 499462"/>
                  <a:gd name="connsiteX12" fmla="*/ 768404 w 768404"/>
                  <a:gd name="connsiteY12" fmla="*/ 345782 h 499462"/>
                  <a:gd name="connsiteX13" fmla="*/ 0 w 768404"/>
                  <a:gd name="connsiteY13" fmla="*/ 499462 h 499462"/>
                  <a:gd name="connsiteX14" fmla="*/ 7684 w 768404"/>
                  <a:gd name="connsiteY14" fmla="*/ 353466 h 499462"/>
                  <a:gd name="connsiteX0" fmla="*/ 7684 w 768404"/>
                  <a:gd name="connsiteY0" fmla="*/ 353466 h 499462"/>
                  <a:gd name="connsiteX1" fmla="*/ 7684 w 768404"/>
                  <a:gd name="connsiteY1" fmla="*/ 353466 h 499462"/>
                  <a:gd name="connsiteX2" fmla="*/ 46104 w 768404"/>
                  <a:gd name="connsiteY2" fmla="*/ 299678 h 499462"/>
                  <a:gd name="connsiteX3" fmla="*/ 101943 w 768404"/>
                  <a:gd name="connsiteY3" fmla="*/ 232546 h 499462"/>
                  <a:gd name="connsiteX4" fmla="*/ 268941 w 768404"/>
                  <a:gd name="connsiteY4" fmla="*/ 268941 h 499462"/>
                  <a:gd name="connsiteX5" fmla="*/ 338098 w 768404"/>
                  <a:gd name="connsiteY5" fmla="*/ 193547 h 499462"/>
                  <a:gd name="connsiteX6" fmla="*/ 361150 w 768404"/>
                  <a:gd name="connsiteY6" fmla="*/ 215153 h 499462"/>
                  <a:gd name="connsiteX7" fmla="*/ 384202 w 768404"/>
                  <a:gd name="connsiteY7" fmla="*/ 199785 h 499462"/>
                  <a:gd name="connsiteX8" fmla="*/ 437990 w 768404"/>
                  <a:gd name="connsiteY8" fmla="*/ 138313 h 499462"/>
                  <a:gd name="connsiteX9" fmla="*/ 468726 w 768404"/>
                  <a:gd name="connsiteY9" fmla="*/ 92209 h 499462"/>
                  <a:gd name="connsiteX10" fmla="*/ 484094 w 768404"/>
                  <a:gd name="connsiteY10" fmla="*/ 61473 h 499462"/>
                  <a:gd name="connsiteX11" fmla="*/ 760720 w 768404"/>
                  <a:gd name="connsiteY11" fmla="*/ 0 h 499462"/>
                  <a:gd name="connsiteX12" fmla="*/ 768404 w 768404"/>
                  <a:gd name="connsiteY12" fmla="*/ 345782 h 499462"/>
                  <a:gd name="connsiteX13" fmla="*/ 0 w 768404"/>
                  <a:gd name="connsiteY13" fmla="*/ 499462 h 499462"/>
                  <a:gd name="connsiteX14" fmla="*/ 7684 w 768404"/>
                  <a:gd name="connsiteY14" fmla="*/ 353466 h 499462"/>
                  <a:gd name="connsiteX0" fmla="*/ 7684 w 768404"/>
                  <a:gd name="connsiteY0" fmla="*/ 353466 h 499462"/>
                  <a:gd name="connsiteX1" fmla="*/ 7684 w 768404"/>
                  <a:gd name="connsiteY1" fmla="*/ 353466 h 499462"/>
                  <a:gd name="connsiteX2" fmla="*/ 46104 w 768404"/>
                  <a:gd name="connsiteY2" fmla="*/ 299678 h 499462"/>
                  <a:gd name="connsiteX3" fmla="*/ 101943 w 768404"/>
                  <a:gd name="connsiteY3" fmla="*/ 232546 h 499462"/>
                  <a:gd name="connsiteX4" fmla="*/ 268941 w 768404"/>
                  <a:gd name="connsiteY4" fmla="*/ 231967 h 499462"/>
                  <a:gd name="connsiteX5" fmla="*/ 338098 w 768404"/>
                  <a:gd name="connsiteY5" fmla="*/ 193547 h 499462"/>
                  <a:gd name="connsiteX6" fmla="*/ 361150 w 768404"/>
                  <a:gd name="connsiteY6" fmla="*/ 215153 h 499462"/>
                  <a:gd name="connsiteX7" fmla="*/ 384202 w 768404"/>
                  <a:gd name="connsiteY7" fmla="*/ 199785 h 499462"/>
                  <a:gd name="connsiteX8" fmla="*/ 437990 w 768404"/>
                  <a:gd name="connsiteY8" fmla="*/ 138313 h 499462"/>
                  <a:gd name="connsiteX9" fmla="*/ 468726 w 768404"/>
                  <a:gd name="connsiteY9" fmla="*/ 92209 h 499462"/>
                  <a:gd name="connsiteX10" fmla="*/ 484094 w 768404"/>
                  <a:gd name="connsiteY10" fmla="*/ 61473 h 499462"/>
                  <a:gd name="connsiteX11" fmla="*/ 760720 w 768404"/>
                  <a:gd name="connsiteY11" fmla="*/ 0 h 499462"/>
                  <a:gd name="connsiteX12" fmla="*/ 768404 w 768404"/>
                  <a:gd name="connsiteY12" fmla="*/ 345782 h 499462"/>
                  <a:gd name="connsiteX13" fmla="*/ 0 w 768404"/>
                  <a:gd name="connsiteY13" fmla="*/ 499462 h 499462"/>
                  <a:gd name="connsiteX14" fmla="*/ 7684 w 768404"/>
                  <a:gd name="connsiteY14" fmla="*/ 353466 h 499462"/>
                  <a:gd name="connsiteX0" fmla="*/ 7684 w 768404"/>
                  <a:gd name="connsiteY0" fmla="*/ 353466 h 499462"/>
                  <a:gd name="connsiteX1" fmla="*/ 7684 w 768404"/>
                  <a:gd name="connsiteY1" fmla="*/ 353466 h 499462"/>
                  <a:gd name="connsiteX2" fmla="*/ 46104 w 768404"/>
                  <a:gd name="connsiteY2" fmla="*/ 299678 h 499462"/>
                  <a:gd name="connsiteX3" fmla="*/ 101943 w 768404"/>
                  <a:gd name="connsiteY3" fmla="*/ 232546 h 499462"/>
                  <a:gd name="connsiteX4" fmla="*/ 268941 w 768404"/>
                  <a:gd name="connsiteY4" fmla="*/ 231967 h 499462"/>
                  <a:gd name="connsiteX5" fmla="*/ 338098 w 768404"/>
                  <a:gd name="connsiteY5" fmla="*/ 193547 h 499462"/>
                  <a:gd name="connsiteX6" fmla="*/ 361150 w 768404"/>
                  <a:gd name="connsiteY6" fmla="*/ 215153 h 499462"/>
                  <a:gd name="connsiteX7" fmla="*/ 384203 w 768404"/>
                  <a:gd name="connsiteY7" fmla="*/ 170206 h 499462"/>
                  <a:gd name="connsiteX8" fmla="*/ 437990 w 768404"/>
                  <a:gd name="connsiteY8" fmla="*/ 138313 h 499462"/>
                  <a:gd name="connsiteX9" fmla="*/ 468726 w 768404"/>
                  <a:gd name="connsiteY9" fmla="*/ 92209 h 499462"/>
                  <a:gd name="connsiteX10" fmla="*/ 484094 w 768404"/>
                  <a:gd name="connsiteY10" fmla="*/ 61473 h 499462"/>
                  <a:gd name="connsiteX11" fmla="*/ 760720 w 768404"/>
                  <a:gd name="connsiteY11" fmla="*/ 0 h 499462"/>
                  <a:gd name="connsiteX12" fmla="*/ 768404 w 768404"/>
                  <a:gd name="connsiteY12" fmla="*/ 345782 h 499462"/>
                  <a:gd name="connsiteX13" fmla="*/ 0 w 768404"/>
                  <a:gd name="connsiteY13" fmla="*/ 499462 h 499462"/>
                  <a:gd name="connsiteX14" fmla="*/ 7684 w 768404"/>
                  <a:gd name="connsiteY14" fmla="*/ 353466 h 499462"/>
                  <a:gd name="connsiteX0" fmla="*/ 7684 w 768404"/>
                  <a:gd name="connsiteY0" fmla="*/ 353466 h 499462"/>
                  <a:gd name="connsiteX1" fmla="*/ 7684 w 768404"/>
                  <a:gd name="connsiteY1" fmla="*/ 353466 h 499462"/>
                  <a:gd name="connsiteX2" fmla="*/ 46104 w 768404"/>
                  <a:gd name="connsiteY2" fmla="*/ 299678 h 499462"/>
                  <a:gd name="connsiteX3" fmla="*/ 101943 w 768404"/>
                  <a:gd name="connsiteY3" fmla="*/ 232546 h 499462"/>
                  <a:gd name="connsiteX4" fmla="*/ 268941 w 768404"/>
                  <a:gd name="connsiteY4" fmla="*/ 231967 h 499462"/>
                  <a:gd name="connsiteX5" fmla="*/ 338098 w 768404"/>
                  <a:gd name="connsiteY5" fmla="*/ 193547 h 499462"/>
                  <a:gd name="connsiteX6" fmla="*/ 361150 w 768404"/>
                  <a:gd name="connsiteY6" fmla="*/ 200364 h 499462"/>
                  <a:gd name="connsiteX7" fmla="*/ 384203 w 768404"/>
                  <a:gd name="connsiteY7" fmla="*/ 170206 h 499462"/>
                  <a:gd name="connsiteX8" fmla="*/ 437990 w 768404"/>
                  <a:gd name="connsiteY8" fmla="*/ 138313 h 499462"/>
                  <a:gd name="connsiteX9" fmla="*/ 468726 w 768404"/>
                  <a:gd name="connsiteY9" fmla="*/ 92209 h 499462"/>
                  <a:gd name="connsiteX10" fmla="*/ 484094 w 768404"/>
                  <a:gd name="connsiteY10" fmla="*/ 61473 h 499462"/>
                  <a:gd name="connsiteX11" fmla="*/ 760720 w 768404"/>
                  <a:gd name="connsiteY11" fmla="*/ 0 h 499462"/>
                  <a:gd name="connsiteX12" fmla="*/ 768404 w 768404"/>
                  <a:gd name="connsiteY12" fmla="*/ 345782 h 499462"/>
                  <a:gd name="connsiteX13" fmla="*/ 0 w 768404"/>
                  <a:gd name="connsiteY13" fmla="*/ 499462 h 499462"/>
                  <a:gd name="connsiteX14" fmla="*/ 7684 w 768404"/>
                  <a:gd name="connsiteY14" fmla="*/ 353466 h 499462"/>
                  <a:gd name="connsiteX0" fmla="*/ 7684 w 768404"/>
                  <a:gd name="connsiteY0" fmla="*/ 353466 h 499462"/>
                  <a:gd name="connsiteX1" fmla="*/ 7684 w 768404"/>
                  <a:gd name="connsiteY1" fmla="*/ 353466 h 499462"/>
                  <a:gd name="connsiteX2" fmla="*/ 46104 w 768404"/>
                  <a:gd name="connsiteY2" fmla="*/ 299678 h 499462"/>
                  <a:gd name="connsiteX3" fmla="*/ 199293 w 768404"/>
                  <a:gd name="connsiteY3" fmla="*/ 239941 h 499462"/>
                  <a:gd name="connsiteX4" fmla="*/ 268941 w 768404"/>
                  <a:gd name="connsiteY4" fmla="*/ 231967 h 499462"/>
                  <a:gd name="connsiteX5" fmla="*/ 338098 w 768404"/>
                  <a:gd name="connsiteY5" fmla="*/ 193547 h 499462"/>
                  <a:gd name="connsiteX6" fmla="*/ 361150 w 768404"/>
                  <a:gd name="connsiteY6" fmla="*/ 200364 h 499462"/>
                  <a:gd name="connsiteX7" fmla="*/ 384203 w 768404"/>
                  <a:gd name="connsiteY7" fmla="*/ 170206 h 499462"/>
                  <a:gd name="connsiteX8" fmla="*/ 437990 w 768404"/>
                  <a:gd name="connsiteY8" fmla="*/ 138313 h 499462"/>
                  <a:gd name="connsiteX9" fmla="*/ 468726 w 768404"/>
                  <a:gd name="connsiteY9" fmla="*/ 92209 h 499462"/>
                  <a:gd name="connsiteX10" fmla="*/ 484094 w 768404"/>
                  <a:gd name="connsiteY10" fmla="*/ 61473 h 499462"/>
                  <a:gd name="connsiteX11" fmla="*/ 760720 w 768404"/>
                  <a:gd name="connsiteY11" fmla="*/ 0 h 499462"/>
                  <a:gd name="connsiteX12" fmla="*/ 768404 w 768404"/>
                  <a:gd name="connsiteY12" fmla="*/ 345782 h 499462"/>
                  <a:gd name="connsiteX13" fmla="*/ 0 w 768404"/>
                  <a:gd name="connsiteY13" fmla="*/ 499462 h 499462"/>
                  <a:gd name="connsiteX14" fmla="*/ 7684 w 768404"/>
                  <a:gd name="connsiteY14" fmla="*/ 353466 h 499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68404" h="499462">
                    <a:moveTo>
                      <a:pt x="7684" y="353466"/>
                    </a:moveTo>
                    <a:lnTo>
                      <a:pt x="7684" y="353466"/>
                    </a:lnTo>
                    <a:cubicBezTo>
                      <a:pt x="20491" y="335537"/>
                      <a:pt x="14169" y="318599"/>
                      <a:pt x="46104" y="299678"/>
                    </a:cubicBezTo>
                    <a:cubicBezTo>
                      <a:pt x="78039" y="280757"/>
                      <a:pt x="162154" y="251226"/>
                      <a:pt x="199293" y="239941"/>
                    </a:cubicBezTo>
                    <a:cubicBezTo>
                      <a:pt x="236432" y="228656"/>
                      <a:pt x="122760" y="240566"/>
                      <a:pt x="268941" y="231967"/>
                    </a:cubicBezTo>
                    <a:cubicBezTo>
                      <a:pt x="309516" y="218442"/>
                      <a:pt x="322730" y="198814"/>
                      <a:pt x="338098" y="193547"/>
                    </a:cubicBezTo>
                    <a:cubicBezTo>
                      <a:pt x="353466" y="188280"/>
                      <a:pt x="353466" y="204254"/>
                      <a:pt x="361150" y="200364"/>
                    </a:cubicBezTo>
                    <a:cubicBezTo>
                      <a:pt x="368834" y="196474"/>
                      <a:pt x="371396" y="180548"/>
                      <a:pt x="384203" y="170206"/>
                    </a:cubicBezTo>
                    <a:cubicBezTo>
                      <a:pt x="397010" y="159864"/>
                      <a:pt x="399570" y="163926"/>
                      <a:pt x="437990" y="138313"/>
                    </a:cubicBezTo>
                    <a:cubicBezTo>
                      <a:pt x="448235" y="122945"/>
                      <a:pt x="462885" y="109731"/>
                      <a:pt x="468726" y="92209"/>
                    </a:cubicBezTo>
                    <a:cubicBezTo>
                      <a:pt x="477555" y="65721"/>
                      <a:pt x="470683" y="74884"/>
                      <a:pt x="484094" y="61473"/>
                    </a:cubicBezTo>
                    <a:lnTo>
                      <a:pt x="760720" y="0"/>
                    </a:lnTo>
                    <a:lnTo>
                      <a:pt x="768404" y="345782"/>
                    </a:lnTo>
                    <a:lnTo>
                      <a:pt x="0" y="499462"/>
                    </a:lnTo>
                    <a:lnTo>
                      <a:pt x="7684" y="353466"/>
                    </a:lnTo>
                    <a:close/>
                  </a:path>
                </a:pathLst>
              </a:custGeom>
              <a:solidFill>
                <a:schemeClr val="bg1">
                  <a:lumMod val="6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8" name="ドーナツ 587"/>
              <p:cNvSpPr/>
              <p:nvPr/>
            </p:nvSpPr>
            <p:spPr>
              <a:xfrm rot="601736">
                <a:off x="-623720" y="720764"/>
                <a:ext cx="508794" cy="713568"/>
              </a:xfrm>
              <a:prstGeom prst="donut">
                <a:avLst>
                  <a:gd name="adj" fmla="val 15211"/>
                </a:avLst>
              </a:prstGeom>
              <a:solidFill>
                <a:schemeClr val="bg1">
                  <a:lumMod val="5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606" name="楕円 605"/>
            <p:cNvSpPr/>
            <p:nvPr/>
          </p:nvSpPr>
          <p:spPr>
            <a:xfrm rot="628737">
              <a:off x="-618634" y="1185936"/>
              <a:ext cx="131709" cy="191644"/>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31" name="正方形/長方形 530"/>
          <p:cNvSpPr/>
          <p:nvPr/>
        </p:nvSpPr>
        <p:spPr>
          <a:xfrm>
            <a:off x="583136" y="6621565"/>
            <a:ext cx="7625079" cy="253916"/>
          </a:xfrm>
          <a:prstGeom prst="rect">
            <a:avLst/>
          </a:prstGeom>
        </p:spPr>
        <p:txBody>
          <a:bodyPr wrap="square">
            <a:spAutoFit/>
          </a:bodyPr>
          <a:lstStyle/>
          <a:p>
            <a:r>
              <a:rPr lang="en-US" altLang="ja-JP" sz="1050" dirty="0" smtClean="0">
                <a:latin typeface="ＭＳ Ｐゴシック" panose="020B0600070205080204" pitchFamily="50" charset="-128"/>
                <a:ea typeface="ＭＳ Ｐゴシック" panose="020B0600070205080204" pitchFamily="50" charset="-128"/>
              </a:rPr>
              <a:t>※ </a:t>
            </a:r>
            <a:r>
              <a:rPr lang="ja-JP" altLang="en-US" sz="1050" dirty="0" smtClean="0">
                <a:latin typeface="ＭＳ Ｐゴシック" panose="020B0600070205080204" pitchFamily="50" charset="-128"/>
                <a:ea typeface="ＭＳ Ｐゴシック" panose="020B0600070205080204" pitchFamily="50" charset="-128"/>
              </a:rPr>
              <a:t>上記は全て実施することが望ましいが、災害時において、種々の制約が想定され、出来る範囲で最大限実施することが望まれる。</a:t>
            </a:r>
            <a:endParaRPr lang="ja-JP" altLang="en-US" sz="1050" dirty="0">
              <a:latin typeface="ＭＳ Ｐゴシック" panose="020B0600070205080204" pitchFamily="50" charset="-128"/>
              <a:ea typeface="ＭＳ Ｐゴシック" panose="020B0600070205080204" pitchFamily="50" charset="-128"/>
            </a:endParaRPr>
          </a:p>
        </p:txBody>
      </p:sp>
      <p:grpSp>
        <p:nvGrpSpPr>
          <p:cNvPr id="533" name="グループ化 532"/>
          <p:cNvGrpSpPr/>
          <p:nvPr/>
        </p:nvGrpSpPr>
        <p:grpSpPr>
          <a:xfrm>
            <a:off x="5238931" y="1349637"/>
            <a:ext cx="697356" cy="614524"/>
            <a:chOff x="3136691" y="1582054"/>
            <a:chExt cx="2669675" cy="2151115"/>
          </a:xfrm>
        </p:grpSpPr>
        <p:grpSp>
          <p:nvGrpSpPr>
            <p:cNvPr id="534" name="グループ化 533"/>
            <p:cNvGrpSpPr/>
            <p:nvPr/>
          </p:nvGrpSpPr>
          <p:grpSpPr>
            <a:xfrm rot="186077">
              <a:off x="3381248" y="1582054"/>
              <a:ext cx="2242365" cy="1216125"/>
              <a:chOff x="5158543" y="1136662"/>
              <a:chExt cx="2205178" cy="1235468"/>
            </a:xfrm>
          </p:grpSpPr>
          <p:sp>
            <p:nvSpPr>
              <p:cNvPr id="709" name="直方体 708"/>
              <p:cNvSpPr/>
              <p:nvPr/>
            </p:nvSpPr>
            <p:spPr>
              <a:xfrm>
                <a:off x="6275509" y="1421090"/>
                <a:ext cx="1088212" cy="676356"/>
              </a:xfrm>
              <a:prstGeom prst="cube">
                <a:avLst>
                  <a:gd name="adj" fmla="val 38237"/>
                </a:avLst>
              </a:prstGeom>
              <a:gradFill flip="none" rotWithShape="1">
                <a:gsLst>
                  <a:gs pos="0">
                    <a:srgbClr val="A0A46C">
                      <a:shade val="30000"/>
                      <a:satMod val="115000"/>
                    </a:srgbClr>
                  </a:gs>
                  <a:gs pos="50000">
                    <a:srgbClr val="A0A46C">
                      <a:shade val="67500"/>
                      <a:satMod val="115000"/>
                    </a:srgbClr>
                  </a:gs>
                  <a:gs pos="100000">
                    <a:srgbClr val="A0A46C">
                      <a:shade val="100000"/>
                      <a:satMod val="115000"/>
                    </a:srgbClr>
                  </a:gs>
                </a:gsLst>
                <a:lin ang="0" scaled="1"/>
                <a:tileRect/>
              </a:gradFill>
              <a:ln w="9525">
                <a:solidFill>
                  <a:srgbClr val="8F82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0" name="直方体 709"/>
              <p:cNvSpPr/>
              <p:nvPr/>
            </p:nvSpPr>
            <p:spPr>
              <a:xfrm>
                <a:off x="5435821" y="1412829"/>
                <a:ext cx="1088212" cy="676356"/>
              </a:xfrm>
              <a:prstGeom prst="cube">
                <a:avLst>
                  <a:gd name="adj" fmla="val 38237"/>
                </a:avLst>
              </a:prstGeom>
              <a:gradFill flip="none" rotWithShape="1">
                <a:gsLst>
                  <a:gs pos="0">
                    <a:srgbClr val="A0A46C">
                      <a:shade val="30000"/>
                      <a:satMod val="115000"/>
                    </a:srgbClr>
                  </a:gs>
                  <a:gs pos="50000">
                    <a:srgbClr val="A0A46C">
                      <a:shade val="67500"/>
                      <a:satMod val="115000"/>
                    </a:srgbClr>
                  </a:gs>
                  <a:gs pos="100000">
                    <a:srgbClr val="A0A46C">
                      <a:shade val="100000"/>
                      <a:satMod val="115000"/>
                    </a:srgbClr>
                  </a:gs>
                </a:gsLst>
                <a:lin ang="0" scaled="1"/>
                <a:tileRect/>
              </a:gradFill>
              <a:ln w="9525">
                <a:solidFill>
                  <a:srgbClr val="8F82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1" name="直方体 710"/>
              <p:cNvSpPr/>
              <p:nvPr/>
            </p:nvSpPr>
            <p:spPr>
              <a:xfrm>
                <a:off x="5158543" y="1694343"/>
                <a:ext cx="1088212" cy="676356"/>
              </a:xfrm>
              <a:prstGeom prst="cube">
                <a:avLst>
                  <a:gd name="adj" fmla="val 38237"/>
                </a:avLst>
              </a:prstGeom>
              <a:gradFill flip="none" rotWithShape="1">
                <a:gsLst>
                  <a:gs pos="0">
                    <a:srgbClr val="A0A46C">
                      <a:shade val="30000"/>
                      <a:satMod val="115000"/>
                    </a:srgbClr>
                  </a:gs>
                  <a:gs pos="50000">
                    <a:srgbClr val="A0A46C">
                      <a:shade val="67500"/>
                      <a:satMod val="115000"/>
                    </a:srgbClr>
                  </a:gs>
                  <a:gs pos="100000">
                    <a:srgbClr val="A0A46C">
                      <a:shade val="100000"/>
                      <a:satMod val="115000"/>
                    </a:srgbClr>
                  </a:gs>
                </a:gsLst>
                <a:lin ang="0" scaled="1"/>
                <a:tileRect/>
              </a:gradFill>
              <a:ln w="9525">
                <a:solidFill>
                  <a:srgbClr val="8F82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2" name="直方体 711"/>
              <p:cNvSpPr/>
              <p:nvPr/>
            </p:nvSpPr>
            <p:spPr>
              <a:xfrm>
                <a:off x="5998231" y="1695774"/>
                <a:ext cx="1088212" cy="676356"/>
              </a:xfrm>
              <a:prstGeom prst="cube">
                <a:avLst>
                  <a:gd name="adj" fmla="val 38237"/>
                </a:avLst>
              </a:prstGeom>
              <a:gradFill flip="none" rotWithShape="1">
                <a:gsLst>
                  <a:gs pos="0">
                    <a:srgbClr val="A0A46C">
                      <a:shade val="30000"/>
                      <a:satMod val="115000"/>
                    </a:srgbClr>
                  </a:gs>
                  <a:gs pos="50000">
                    <a:srgbClr val="A0A46C">
                      <a:shade val="67500"/>
                      <a:satMod val="115000"/>
                    </a:srgbClr>
                  </a:gs>
                  <a:gs pos="100000">
                    <a:srgbClr val="A0A46C">
                      <a:shade val="100000"/>
                      <a:satMod val="115000"/>
                    </a:srgbClr>
                  </a:gs>
                </a:gsLst>
                <a:lin ang="0" scaled="1"/>
                <a:tileRect/>
              </a:gradFill>
              <a:ln w="9525">
                <a:solidFill>
                  <a:srgbClr val="8F82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3" name="直方体 712"/>
              <p:cNvSpPr/>
              <p:nvPr/>
            </p:nvSpPr>
            <p:spPr>
              <a:xfrm>
                <a:off x="5758427" y="1136662"/>
                <a:ext cx="1088212" cy="676356"/>
              </a:xfrm>
              <a:prstGeom prst="cube">
                <a:avLst>
                  <a:gd name="adj" fmla="val 38237"/>
                </a:avLst>
              </a:prstGeom>
              <a:gradFill flip="none" rotWithShape="1">
                <a:gsLst>
                  <a:gs pos="0">
                    <a:srgbClr val="A0A46C">
                      <a:shade val="30000"/>
                      <a:satMod val="115000"/>
                    </a:srgbClr>
                  </a:gs>
                  <a:gs pos="50000">
                    <a:srgbClr val="A0A46C">
                      <a:shade val="67500"/>
                      <a:satMod val="115000"/>
                    </a:srgbClr>
                  </a:gs>
                  <a:gs pos="100000">
                    <a:srgbClr val="A0A46C">
                      <a:shade val="100000"/>
                      <a:satMod val="115000"/>
                    </a:srgbClr>
                  </a:gs>
                </a:gsLst>
                <a:lin ang="0" scaled="1"/>
                <a:tileRect/>
              </a:gradFill>
              <a:ln w="9525">
                <a:solidFill>
                  <a:srgbClr val="8F82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35" name="グループ化 534"/>
            <p:cNvGrpSpPr/>
            <p:nvPr/>
          </p:nvGrpSpPr>
          <p:grpSpPr>
            <a:xfrm>
              <a:off x="3136691" y="2660975"/>
              <a:ext cx="1353258" cy="1072194"/>
              <a:chOff x="4375112" y="4336358"/>
              <a:chExt cx="1741136" cy="1367157"/>
            </a:xfrm>
          </p:grpSpPr>
          <p:grpSp>
            <p:nvGrpSpPr>
              <p:cNvPr id="703" name="グループ化 702"/>
              <p:cNvGrpSpPr/>
              <p:nvPr/>
            </p:nvGrpSpPr>
            <p:grpSpPr>
              <a:xfrm>
                <a:off x="4375112" y="4781558"/>
                <a:ext cx="1741136" cy="921957"/>
                <a:chOff x="5281955" y="4156364"/>
                <a:chExt cx="1741136" cy="921957"/>
              </a:xfrm>
              <a:gradFill flip="none" rotWithShape="1">
                <a:gsLst>
                  <a:gs pos="0">
                    <a:srgbClr val="5BDBBD">
                      <a:shade val="30000"/>
                      <a:satMod val="115000"/>
                    </a:srgbClr>
                  </a:gs>
                  <a:gs pos="50000">
                    <a:srgbClr val="5BDBBD">
                      <a:shade val="67500"/>
                      <a:satMod val="115000"/>
                    </a:srgbClr>
                  </a:gs>
                  <a:gs pos="100000">
                    <a:srgbClr val="5BDBBD">
                      <a:shade val="100000"/>
                      <a:satMod val="115000"/>
                    </a:srgbClr>
                  </a:gs>
                </a:gsLst>
                <a:path path="circle">
                  <a:fillToRect t="100000" r="100000"/>
                </a:path>
                <a:tileRect l="-100000" b="-100000"/>
              </a:gradFill>
            </p:grpSpPr>
            <p:sp>
              <p:nvSpPr>
                <p:cNvPr id="707" name="フリーフォーム 706"/>
                <p:cNvSpPr/>
                <p:nvPr/>
              </p:nvSpPr>
              <p:spPr>
                <a:xfrm>
                  <a:off x="5281955" y="4156364"/>
                  <a:ext cx="1741136" cy="921957"/>
                </a:xfrm>
                <a:custGeom>
                  <a:avLst/>
                  <a:gdLst>
                    <a:gd name="connsiteX0" fmla="*/ 975262 w 1741136"/>
                    <a:gd name="connsiteY0" fmla="*/ 0 h 921957"/>
                    <a:gd name="connsiteX1" fmla="*/ 438713 w 1741136"/>
                    <a:gd name="connsiteY1" fmla="*/ 136026 h 921957"/>
                    <a:gd name="connsiteX2" fmla="*/ 385814 w 1741136"/>
                    <a:gd name="connsiteY2" fmla="*/ 173811 h 921957"/>
                    <a:gd name="connsiteX3" fmla="*/ 340471 w 1741136"/>
                    <a:gd name="connsiteY3" fmla="*/ 188925 h 921957"/>
                    <a:gd name="connsiteX4" fmla="*/ 272458 w 1741136"/>
                    <a:gd name="connsiteY4" fmla="*/ 219153 h 921957"/>
                    <a:gd name="connsiteX5" fmla="*/ 249787 w 1741136"/>
                    <a:gd name="connsiteY5" fmla="*/ 226710 h 921957"/>
                    <a:gd name="connsiteX6" fmla="*/ 219559 w 1741136"/>
                    <a:gd name="connsiteY6" fmla="*/ 256938 h 921957"/>
                    <a:gd name="connsiteX7" fmla="*/ 189331 w 1741136"/>
                    <a:gd name="connsiteY7" fmla="*/ 294724 h 921957"/>
                    <a:gd name="connsiteX8" fmla="*/ 166660 w 1741136"/>
                    <a:gd name="connsiteY8" fmla="*/ 302281 h 921957"/>
                    <a:gd name="connsiteX9" fmla="*/ 143989 w 1741136"/>
                    <a:gd name="connsiteY9" fmla="*/ 317395 h 921957"/>
                    <a:gd name="connsiteX10" fmla="*/ 113761 w 1741136"/>
                    <a:gd name="connsiteY10" fmla="*/ 347623 h 921957"/>
                    <a:gd name="connsiteX11" fmla="*/ 98647 w 1741136"/>
                    <a:gd name="connsiteY11" fmla="*/ 370294 h 921957"/>
                    <a:gd name="connsiteX12" fmla="*/ 75976 w 1741136"/>
                    <a:gd name="connsiteY12" fmla="*/ 385408 h 921957"/>
                    <a:gd name="connsiteX13" fmla="*/ 53305 w 1741136"/>
                    <a:gd name="connsiteY13" fmla="*/ 430750 h 921957"/>
                    <a:gd name="connsiteX14" fmla="*/ 23076 w 1741136"/>
                    <a:gd name="connsiteY14" fmla="*/ 468535 h 921957"/>
                    <a:gd name="connsiteX15" fmla="*/ 15519 w 1741136"/>
                    <a:gd name="connsiteY15" fmla="*/ 491206 h 921957"/>
                    <a:gd name="connsiteX16" fmla="*/ 405 w 1741136"/>
                    <a:gd name="connsiteY16" fmla="*/ 574334 h 921957"/>
                    <a:gd name="connsiteX17" fmla="*/ 405 w 1741136"/>
                    <a:gd name="connsiteY17" fmla="*/ 604562 h 921957"/>
                    <a:gd name="connsiteX18" fmla="*/ 574739 w 1741136"/>
                    <a:gd name="connsiteY18" fmla="*/ 906843 h 921957"/>
                    <a:gd name="connsiteX19" fmla="*/ 718323 w 1741136"/>
                    <a:gd name="connsiteY19" fmla="*/ 921957 h 921957"/>
                    <a:gd name="connsiteX20" fmla="*/ 816564 w 1741136"/>
                    <a:gd name="connsiteY20" fmla="*/ 914400 h 921957"/>
                    <a:gd name="connsiteX21" fmla="*/ 861906 w 1741136"/>
                    <a:gd name="connsiteY21" fmla="*/ 899286 h 921957"/>
                    <a:gd name="connsiteX22" fmla="*/ 929919 w 1741136"/>
                    <a:gd name="connsiteY22" fmla="*/ 869057 h 921957"/>
                    <a:gd name="connsiteX23" fmla="*/ 1043275 w 1741136"/>
                    <a:gd name="connsiteY23" fmla="*/ 853943 h 921957"/>
                    <a:gd name="connsiteX24" fmla="*/ 1111288 w 1741136"/>
                    <a:gd name="connsiteY24" fmla="*/ 823715 h 921957"/>
                    <a:gd name="connsiteX25" fmla="*/ 1133959 w 1741136"/>
                    <a:gd name="connsiteY25" fmla="*/ 816158 h 921957"/>
                    <a:gd name="connsiteX26" fmla="*/ 1156630 w 1741136"/>
                    <a:gd name="connsiteY26" fmla="*/ 801044 h 921957"/>
                    <a:gd name="connsiteX27" fmla="*/ 1201972 w 1741136"/>
                    <a:gd name="connsiteY27" fmla="*/ 785930 h 921957"/>
                    <a:gd name="connsiteX28" fmla="*/ 1330442 w 1741136"/>
                    <a:gd name="connsiteY28" fmla="*/ 770816 h 921957"/>
                    <a:gd name="connsiteX29" fmla="*/ 1383341 w 1741136"/>
                    <a:gd name="connsiteY29" fmla="*/ 763259 h 921957"/>
                    <a:gd name="connsiteX30" fmla="*/ 1489139 w 1741136"/>
                    <a:gd name="connsiteY30" fmla="*/ 733031 h 921957"/>
                    <a:gd name="connsiteX31" fmla="*/ 1534481 w 1741136"/>
                    <a:gd name="connsiteY31" fmla="*/ 717917 h 921957"/>
                    <a:gd name="connsiteX32" fmla="*/ 1557152 w 1741136"/>
                    <a:gd name="connsiteY32" fmla="*/ 710360 h 921957"/>
                    <a:gd name="connsiteX33" fmla="*/ 1579824 w 1741136"/>
                    <a:gd name="connsiteY33" fmla="*/ 695246 h 921957"/>
                    <a:gd name="connsiteX34" fmla="*/ 1640280 w 1741136"/>
                    <a:gd name="connsiteY34" fmla="*/ 680132 h 921957"/>
                    <a:gd name="connsiteX35" fmla="*/ 1685622 w 1741136"/>
                    <a:gd name="connsiteY35" fmla="*/ 657461 h 921957"/>
                    <a:gd name="connsiteX36" fmla="*/ 1715850 w 1741136"/>
                    <a:gd name="connsiteY36" fmla="*/ 612119 h 921957"/>
                    <a:gd name="connsiteX37" fmla="*/ 1730964 w 1741136"/>
                    <a:gd name="connsiteY37" fmla="*/ 589448 h 921957"/>
                    <a:gd name="connsiteX38" fmla="*/ 1730964 w 1741136"/>
                    <a:gd name="connsiteY38" fmla="*/ 491206 h 921957"/>
                    <a:gd name="connsiteX39" fmla="*/ 1715850 w 1741136"/>
                    <a:gd name="connsiteY39" fmla="*/ 445864 h 921957"/>
                    <a:gd name="connsiteX40" fmla="*/ 1693179 w 1741136"/>
                    <a:gd name="connsiteY40" fmla="*/ 430750 h 921957"/>
                    <a:gd name="connsiteX41" fmla="*/ 1549595 w 1741136"/>
                    <a:gd name="connsiteY41" fmla="*/ 415636 h 921957"/>
                    <a:gd name="connsiteX42" fmla="*/ 1549595 w 1741136"/>
                    <a:gd name="connsiteY42" fmla="*/ 415636 h 921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741136" h="921957">
                      <a:moveTo>
                        <a:pt x="975262" y="0"/>
                      </a:moveTo>
                      <a:lnTo>
                        <a:pt x="438713" y="136026"/>
                      </a:lnTo>
                      <a:cubicBezTo>
                        <a:pt x="421080" y="148621"/>
                        <a:pt x="404893" y="163538"/>
                        <a:pt x="385814" y="173811"/>
                      </a:cubicBezTo>
                      <a:cubicBezTo>
                        <a:pt x="371786" y="181364"/>
                        <a:pt x="340471" y="188925"/>
                        <a:pt x="340471" y="188925"/>
                      </a:cubicBezTo>
                      <a:cubicBezTo>
                        <a:pt x="304544" y="212876"/>
                        <a:pt x="326416" y="201167"/>
                        <a:pt x="272458" y="219153"/>
                      </a:cubicBezTo>
                      <a:lnTo>
                        <a:pt x="249787" y="226710"/>
                      </a:lnTo>
                      <a:cubicBezTo>
                        <a:pt x="236352" y="267015"/>
                        <a:pt x="253146" y="236785"/>
                        <a:pt x="219559" y="256938"/>
                      </a:cubicBezTo>
                      <a:cubicBezTo>
                        <a:pt x="188747" y="275426"/>
                        <a:pt x="220221" y="270012"/>
                        <a:pt x="189331" y="294724"/>
                      </a:cubicBezTo>
                      <a:cubicBezTo>
                        <a:pt x="183111" y="299700"/>
                        <a:pt x="173785" y="298719"/>
                        <a:pt x="166660" y="302281"/>
                      </a:cubicBezTo>
                      <a:cubicBezTo>
                        <a:pt x="158536" y="306343"/>
                        <a:pt x="151546" y="312357"/>
                        <a:pt x="143989" y="317395"/>
                      </a:cubicBezTo>
                      <a:cubicBezTo>
                        <a:pt x="127501" y="366859"/>
                        <a:pt x="150401" y="318311"/>
                        <a:pt x="113761" y="347623"/>
                      </a:cubicBezTo>
                      <a:cubicBezTo>
                        <a:pt x="106669" y="353297"/>
                        <a:pt x="105069" y="363872"/>
                        <a:pt x="98647" y="370294"/>
                      </a:cubicBezTo>
                      <a:cubicBezTo>
                        <a:pt x="92225" y="376716"/>
                        <a:pt x="83533" y="380370"/>
                        <a:pt x="75976" y="385408"/>
                      </a:cubicBezTo>
                      <a:cubicBezTo>
                        <a:pt x="67995" y="409352"/>
                        <a:pt x="70047" y="409823"/>
                        <a:pt x="53305" y="430750"/>
                      </a:cubicBezTo>
                      <a:cubicBezTo>
                        <a:pt x="34559" y="454182"/>
                        <a:pt x="38584" y="437519"/>
                        <a:pt x="23076" y="468535"/>
                      </a:cubicBezTo>
                      <a:cubicBezTo>
                        <a:pt x="19514" y="475660"/>
                        <a:pt x="17707" y="483547"/>
                        <a:pt x="15519" y="491206"/>
                      </a:cubicBezTo>
                      <a:cubicBezTo>
                        <a:pt x="7240" y="520181"/>
                        <a:pt x="3259" y="542938"/>
                        <a:pt x="405" y="574334"/>
                      </a:cubicBezTo>
                      <a:cubicBezTo>
                        <a:pt x="-507" y="584369"/>
                        <a:pt x="405" y="594486"/>
                        <a:pt x="405" y="604562"/>
                      </a:cubicBezTo>
                      <a:lnTo>
                        <a:pt x="574739" y="906843"/>
                      </a:lnTo>
                      <a:lnTo>
                        <a:pt x="718323" y="921957"/>
                      </a:lnTo>
                      <a:cubicBezTo>
                        <a:pt x="751167" y="921957"/>
                        <a:pt x="783817" y="916919"/>
                        <a:pt x="816564" y="914400"/>
                      </a:cubicBezTo>
                      <a:cubicBezTo>
                        <a:pt x="831678" y="909362"/>
                        <a:pt x="848650" y="908123"/>
                        <a:pt x="861906" y="899286"/>
                      </a:cubicBezTo>
                      <a:cubicBezTo>
                        <a:pt x="889042" y="881195"/>
                        <a:pt x="891380" y="876765"/>
                        <a:pt x="929919" y="869057"/>
                      </a:cubicBezTo>
                      <a:cubicBezTo>
                        <a:pt x="992529" y="856535"/>
                        <a:pt x="954924" y="862778"/>
                        <a:pt x="1043275" y="853943"/>
                      </a:cubicBezTo>
                      <a:cubicBezTo>
                        <a:pt x="1079202" y="829992"/>
                        <a:pt x="1057330" y="841701"/>
                        <a:pt x="1111288" y="823715"/>
                      </a:cubicBezTo>
                      <a:cubicBezTo>
                        <a:pt x="1118845" y="821196"/>
                        <a:pt x="1127331" y="820577"/>
                        <a:pt x="1133959" y="816158"/>
                      </a:cubicBezTo>
                      <a:cubicBezTo>
                        <a:pt x="1141516" y="811120"/>
                        <a:pt x="1148330" y="804733"/>
                        <a:pt x="1156630" y="801044"/>
                      </a:cubicBezTo>
                      <a:cubicBezTo>
                        <a:pt x="1171188" y="794574"/>
                        <a:pt x="1186858" y="790968"/>
                        <a:pt x="1201972" y="785930"/>
                      </a:cubicBezTo>
                      <a:cubicBezTo>
                        <a:pt x="1258185" y="767192"/>
                        <a:pt x="1216697" y="778941"/>
                        <a:pt x="1330442" y="770816"/>
                      </a:cubicBezTo>
                      <a:cubicBezTo>
                        <a:pt x="1348075" y="768297"/>
                        <a:pt x="1365875" y="766752"/>
                        <a:pt x="1383341" y="763259"/>
                      </a:cubicBezTo>
                      <a:cubicBezTo>
                        <a:pt x="1430786" y="753770"/>
                        <a:pt x="1445924" y="747436"/>
                        <a:pt x="1489139" y="733031"/>
                      </a:cubicBezTo>
                      <a:lnTo>
                        <a:pt x="1534481" y="717917"/>
                      </a:lnTo>
                      <a:cubicBezTo>
                        <a:pt x="1542038" y="715398"/>
                        <a:pt x="1550524" y="714778"/>
                        <a:pt x="1557152" y="710360"/>
                      </a:cubicBezTo>
                      <a:cubicBezTo>
                        <a:pt x="1564709" y="705322"/>
                        <a:pt x="1571700" y="699308"/>
                        <a:pt x="1579824" y="695246"/>
                      </a:cubicBezTo>
                      <a:cubicBezTo>
                        <a:pt x="1597099" y="686609"/>
                        <a:pt x="1623033" y="684444"/>
                        <a:pt x="1640280" y="680132"/>
                      </a:cubicBezTo>
                      <a:cubicBezTo>
                        <a:pt x="1665310" y="673875"/>
                        <a:pt x="1663458" y="672237"/>
                        <a:pt x="1685622" y="657461"/>
                      </a:cubicBezTo>
                      <a:lnTo>
                        <a:pt x="1715850" y="612119"/>
                      </a:lnTo>
                      <a:lnTo>
                        <a:pt x="1730964" y="589448"/>
                      </a:lnTo>
                      <a:cubicBezTo>
                        <a:pt x="1745055" y="547174"/>
                        <a:pt x="1743989" y="560675"/>
                        <a:pt x="1730964" y="491206"/>
                      </a:cubicBezTo>
                      <a:cubicBezTo>
                        <a:pt x="1728028" y="475547"/>
                        <a:pt x="1729106" y="454701"/>
                        <a:pt x="1715850" y="445864"/>
                      </a:cubicBezTo>
                      <a:cubicBezTo>
                        <a:pt x="1708293" y="440826"/>
                        <a:pt x="1701479" y="434439"/>
                        <a:pt x="1693179" y="430750"/>
                      </a:cubicBezTo>
                      <a:cubicBezTo>
                        <a:pt x="1635872" y="405280"/>
                        <a:pt x="1624504" y="415636"/>
                        <a:pt x="1549595" y="415636"/>
                      </a:cubicBezTo>
                      <a:lnTo>
                        <a:pt x="1549595" y="415636"/>
                      </a:lnTo>
                    </a:path>
                  </a:pathLst>
                </a:custGeom>
                <a:grpFill/>
                <a:ln w="95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8" name="フリーフォーム 707"/>
                <p:cNvSpPr/>
                <p:nvPr/>
              </p:nvSpPr>
              <p:spPr>
                <a:xfrm>
                  <a:off x="5886921" y="4163921"/>
                  <a:ext cx="1080655" cy="761931"/>
                </a:xfrm>
                <a:custGeom>
                  <a:avLst/>
                  <a:gdLst>
                    <a:gd name="connsiteX0" fmla="*/ 347624 w 1057984"/>
                    <a:gd name="connsiteY0" fmla="*/ 0 h 738437"/>
                    <a:gd name="connsiteX1" fmla="*/ 347624 w 1057984"/>
                    <a:gd name="connsiteY1" fmla="*/ 0 h 738437"/>
                    <a:gd name="connsiteX2" fmla="*/ 415637 w 1057984"/>
                    <a:gd name="connsiteY2" fmla="*/ 15114 h 738437"/>
                    <a:gd name="connsiteX3" fmla="*/ 438308 w 1057984"/>
                    <a:gd name="connsiteY3" fmla="*/ 22671 h 738437"/>
                    <a:gd name="connsiteX4" fmla="*/ 468536 w 1057984"/>
                    <a:gd name="connsiteY4" fmla="*/ 30228 h 738437"/>
                    <a:gd name="connsiteX5" fmla="*/ 513878 w 1057984"/>
                    <a:gd name="connsiteY5" fmla="*/ 45342 h 738437"/>
                    <a:gd name="connsiteX6" fmla="*/ 559220 w 1057984"/>
                    <a:gd name="connsiteY6" fmla="*/ 68013 h 738437"/>
                    <a:gd name="connsiteX7" fmla="*/ 604562 w 1057984"/>
                    <a:gd name="connsiteY7" fmla="*/ 75570 h 738437"/>
                    <a:gd name="connsiteX8" fmla="*/ 634790 w 1057984"/>
                    <a:gd name="connsiteY8" fmla="*/ 83127 h 738437"/>
                    <a:gd name="connsiteX9" fmla="*/ 657462 w 1057984"/>
                    <a:gd name="connsiteY9" fmla="*/ 98241 h 738437"/>
                    <a:gd name="connsiteX10" fmla="*/ 733032 w 1057984"/>
                    <a:gd name="connsiteY10" fmla="*/ 120912 h 738437"/>
                    <a:gd name="connsiteX11" fmla="*/ 770817 w 1057984"/>
                    <a:gd name="connsiteY11" fmla="*/ 128469 h 738437"/>
                    <a:gd name="connsiteX12" fmla="*/ 816159 w 1057984"/>
                    <a:gd name="connsiteY12" fmla="*/ 143583 h 738437"/>
                    <a:gd name="connsiteX13" fmla="*/ 838830 w 1057984"/>
                    <a:gd name="connsiteY13" fmla="*/ 151140 h 738437"/>
                    <a:gd name="connsiteX14" fmla="*/ 861501 w 1057984"/>
                    <a:gd name="connsiteY14" fmla="*/ 158697 h 738437"/>
                    <a:gd name="connsiteX15" fmla="*/ 906843 w 1057984"/>
                    <a:gd name="connsiteY15" fmla="*/ 181368 h 738437"/>
                    <a:gd name="connsiteX16" fmla="*/ 952186 w 1057984"/>
                    <a:gd name="connsiteY16" fmla="*/ 204039 h 738437"/>
                    <a:gd name="connsiteX17" fmla="*/ 997528 w 1057984"/>
                    <a:gd name="connsiteY17" fmla="*/ 241824 h 738437"/>
                    <a:gd name="connsiteX18" fmla="*/ 1020199 w 1057984"/>
                    <a:gd name="connsiteY18" fmla="*/ 256939 h 738437"/>
                    <a:gd name="connsiteX19" fmla="*/ 1057984 w 1057984"/>
                    <a:gd name="connsiteY19" fmla="*/ 302281 h 738437"/>
                    <a:gd name="connsiteX20" fmla="*/ 1050427 w 1057984"/>
                    <a:gd name="connsiteY20" fmla="*/ 370294 h 738437"/>
                    <a:gd name="connsiteX21" fmla="*/ 1027756 w 1057984"/>
                    <a:gd name="connsiteY21" fmla="*/ 377851 h 738437"/>
                    <a:gd name="connsiteX22" fmla="*/ 967300 w 1057984"/>
                    <a:gd name="connsiteY22" fmla="*/ 385408 h 738437"/>
                    <a:gd name="connsiteX23" fmla="*/ 899286 w 1057984"/>
                    <a:gd name="connsiteY23" fmla="*/ 408079 h 738437"/>
                    <a:gd name="connsiteX24" fmla="*/ 876615 w 1057984"/>
                    <a:gd name="connsiteY24" fmla="*/ 415636 h 738437"/>
                    <a:gd name="connsiteX25" fmla="*/ 853944 w 1057984"/>
                    <a:gd name="connsiteY25" fmla="*/ 423193 h 738437"/>
                    <a:gd name="connsiteX26" fmla="*/ 823716 w 1057984"/>
                    <a:gd name="connsiteY26" fmla="*/ 430750 h 738437"/>
                    <a:gd name="connsiteX27" fmla="*/ 778374 w 1057984"/>
                    <a:gd name="connsiteY27" fmla="*/ 445864 h 738437"/>
                    <a:gd name="connsiteX28" fmla="*/ 725475 w 1057984"/>
                    <a:gd name="connsiteY28" fmla="*/ 460978 h 738437"/>
                    <a:gd name="connsiteX29" fmla="*/ 657462 w 1057984"/>
                    <a:gd name="connsiteY29" fmla="*/ 468535 h 738437"/>
                    <a:gd name="connsiteX30" fmla="*/ 612119 w 1057984"/>
                    <a:gd name="connsiteY30" fmla="*/ 483649 h 738437"/>
                    <a:gd name="connsiteX31" fmla="*/ 589448 w 1057984"/>
                    <a:gd name="connsiteY31" fmla="*/ 491206 h 738437"/>
                    <a:gd name="connsiteX32" fmla="*/ 566777 w 1057984"/>
                    <a:gd name="connsiteY32" fmla="*/ 506320 h 738437"/>
                    <a:gd name="connsiteX33" fmla="*/ 528992 w 1057984"/>
                    <a:gd name="connsiteY33" fmla="*/ 513877 h 738437"/>
                    <a:gd name="connsiteX34" fmla="*/ 385409 w 1057984"/>
                    <a:gd name="connsiteY34" fmla="*/ 536548 h 738437"/>
                    <a:gd name="connsiteX35" fmla="*/ 309838 w 1057984"/>
                    <a:gd name="connsiteY35" fmla="*/ 544105 h 738437"/>
                    <a:gd name="connsiteX36" fmla="*/ 234268 w 1057984"/>
                    <a:gd name="connsiteY36" fmla="*/ 566777 h 738437"/>
                    <a:gd name="connsiteX37" fmla="*/ 211597 w 1057984"/>
                    <a:gd name="connsiteY37" fmla="*/ 581891 h 738437"/>
                    <a:gd name="connsiteX38" fmla="*/ 181369 w 1057984"/>
                    <a:gd name="connsiteY38" fmla="*/ 589448 h 738437"/>
                    <a:gd name="connsiteX39" fmla="*/ 158698 w 1057984"/>
                    <a:gd name="connsiteY39" fmla="*/ 597005 h 738437"/>
                    <a:gd name="connsiteX40" fmla="*/ 68014 w 1057984"/>
                    <a:gd name="connsiteY40" fmla="*/ 619676 h 738437"/>
                    <a:gd name="connsiteX41" fmla="*/ 45343 w 1057984"/>
                    <a:gd name="connsiteY41" fmla="*/ 627233 h 738437"/>
                    <a:gd name="connsiteX42" fmla="*/ 30228 w 1057984"/>
                    <a:gd name="connsiteY42" fmla="*/ 642347 h 738437"/>
                    <a:gd name="connsiteX43" fmla="*/ 7557 w 1057984"/>
                    <a:gd name="connsiteY43" fmla="*/ 649904 h 738437"/>
                    <a:gd name="connsiteX44" fmla="*/ 0 w 1057984"/>
                    <a:gd name="connsiteY44" fmla="*/ 672575 h 738437"/>
                    <a:gd name="connsiteX45" fmla="*/ 256939 w 1057984"/>
                    <a:gd name="connsiteY45" fmla="*/ 702803 h 738437"/>
                    <a:gd name="connsiteX46" fmla="*/ 332509 w 1057984"/>
                    <a:gd name="connsiteY46" fmla="*/ 687689 h 738437"/>
                    <a:gd name="connsiteX47" fmla="*/ 370295 w 1057984"/>
                    <a:gd name="connsiteY47" fmla="*/ 680132 h 738437"/>
                    <a:gd name="connsiteX48" fmla="*/ 430751 w 1057984"/>
                    <a:gd name="connsiteY48" fmla="*/ 672575 h 738437"/>
                    <a:gd name="connsiteX49" fmla="*/ 544106 w 1057984"/>
                    <a:gd name="connsiteY49" fmla="*/ 657461 h 738437"/>
                    <a:gd name="connsiteX50" fmla="*/ 619676 w 1057984"/>
                    <a:gd name="connsiteY50" fmla="*/ 642347 h 738437"/>
                    <a:gd name="connsiteX51" fmla="*/ 649905 w 1057984"/>
                    <a:gd name="connsiteY51" fmla="*/ 634790 h 738437"/>
                    <a:gd name="connsiteX52" fmla="*/ 702804 w 1057984"/>
                    <a:gd name="connsiteY52" fmla="*/ 627233 h 738437"/>
                    <a:gd name="connsiteX53" fmla="*/ 770817 w 1057984"/>
                    <a:gd name="connsiteY53" fmla="*/ 612119 h 738437"/>
                    <a:gd name="connsiteX54" fmla="*/ 793488 w 1057984"/>
                    <a:gd name="connsiteY54" fmla="*/ 604562 h 738437"/>
                    <a:gd name="connsiteX55" fmla="*/ 853944 w 1057984"/>
                    <a:gd name="connsiteY55" fmla="*/ 597005 h 738437"/>
                    <a:gd name="connsiteX56" fmla="*/ 921957 w 1057984"/>
                    <a:gd name="connsiteY56" fmla="*/ 574334 h 738437"/>
                    <a:gd name="connsiteX57" fmla="*/ 944628 w 1057984"/>
                    <a:gd name="connsiteY57" fmla="*/ 566777 h 738437"/>
                    <a:gd name="connsiteX58" fmla="*/ 974857 w 1057984"/>
                    <a:gd name="connsiteY58" fmla="*/ 559219 h 738437"/>
                    <a:gd name="connsiteX59" fmla="*/ 974857 w 1057984"/>
                    <a:gd name="connsiteY59" fmla="*/ 559219 h 738437"/>
                    <a:gd name="connsiteX0" fmla="*/ 370295 w 1080655"/>
                    <a:gd name="connsiteY0" fmla="*/ 0 h 761931"/>
                    <a:gd name="connsiteX1" fmla="*/ 370295 w 1080655"/>
                    <a:gd name="connsiteY1" fmla="*/ 0 h 761931"/>
                    <a:gd name="connsiteX2" fmla="*/ 438308 w 1080655"/>
                    <a:gd name="connsiteY2" fmla="*/ 15114 h 761931"/>
                    <a:gd name="connsiteX3" fmla="*/ 460979 w 1080655"/>
                    <a:gd name="connsiteY3" fmla="*/ 22671 h 761931"/>
                    <a:gd name="connsiteX4" fmla="*/ 491207 w 1080655"/>
                    <a:gd name="connsiteY4" fmla="*/ 30228 h 761931"/>
                    <a:gd name="connsiteX5" fmla="*/ 536549 w 1080655"/>
                    <a:gd name="connsiteY5" fmla="*/ 45342 h 761931"/>
                    <a:gd name="connsiteX6" fmla="*/ 581891 w 1080655"/>
                    <a:gd name="connsiteY6" fmla="*/ 68013 h 761931"/>
                    <a:gd name="connsiteX7" fmla="*/ 627233 w 1080655"/>
                    <a:gd name="connsiteY7" fmla="*/ 75570 h 761931"/>
                    <a:gd name="connsiteX8" fmla="*/ 657461 w 1080655"/>
                    <a:gd name="connsiteY8" fmla="*/ 83127 h 761931"/>
                    <a:gd name="connsiteX9" fmla="*/ 680133 w 1080655"/>
                    <a:gd name="connsiteY9" fmla="*/ 98241 h 761931"/>
                    <a:gd name="connsiteX10" fmla="*/ 755703 w 1080655"/>
                    <a:gd name="connsiteY10" fmla="*/ 120912 h 761931"/>
                    <a:gd name="connsiteX11" fmla="*/ 793488 w 1080655"/>
                    <a:gd name="connsiteY11" fmla="*/ 128469 h 761931"/>
                    <a:gd name="connsiteX12" fmla="*/ 838830 w 1080655"/>
                    <a:gd name="connsiteY12" fmla="*/ 143583 h 761931"/>
                    <a:gd name="connsiteX13" fmla="*/ 861501 w 1080655"/>
                    <a:gd name="connsiteY13" fmla="*/ 151140 h 761931"/>
                    <a:gd name="connsiteX14" fmla="*/ 884172 w 1080655"/>
                    <a:gd name="connsiteY14" fmla="*/ 158697 h 761931"/>
                    <a:gd name="connsiteX15" fmla="*/ 929514 w 1080655"/>
                    <a:gd name="connsiteY15" fmla="*/ 181368 h 761931"/>
                    <a:gd name="connsiteX16" fmla="*/ 974857 w 1080655"/>
                    <a:gd name="connsiteY16" fmla="*/ 204039 h 761931"/>
                    <a:gd name="connsiteX17" fmla="*/ 1020199 w 1080655"/>
                    <a:gd name="connsiteY17" fmla="*/ 241824 h 761931"/>
                    <a:gd name="connsiteX18" fmla="*/ 1042870 w 1080655"/>
                    <a:gd name="connsiteY18" fmla="*/ 256939 h 761931"/>
                    <a:gd name="connsiteX19" fmla="*/ 1080655 w 1080655"/>
                    <a:gd name="connsiteY19" fmla="*/ 302281 h 761931"/>
                    <a:gd name="connsiteX20" fmla="*/ 1073098 w 1080655"/>
                    <a:gd name="connsiteY20" fmla="*/ 370294 h 761931"/>
                    <a:gd name="connsiteX21" fmla="*/ 1050427 w 1080655"/>
                    <a:gd name="connsiteY21" fmla="*/ 377851 h 761931"/>
                    <a:gd name="connsiteX22" fmla="*/ 989971 w 1080655"/>
                    <a:gd name="connsiteY22" fmla="*/ 385408 h 761931"/>
                    <a:gd name="connsiteX23" fmla="*/ 921957 w 1080655"/>
                    <a:gd name="connsiteY23" fmla="*/ 408079 h 761931"/>
                    <a:gd name="connsiteX24" fmla="*/ 899286 w 1080655"/>
                    <a:gd name="connsiteY24" fmla="*/ 415636 h 761931"/>
                    <a:gd name="connsiteX25" fmla="*/ 876615 w 1080655"/>
                    <a:gd name="connsiteY25" fmla="*/ 423193 h 761931"/>
                    <a:gd name="connsiteX26" fmla="*/ 846387 w 1080655"/>
                    <a:gd name="connsiteY26" fmla="*/ 430750 h 761931"/>
                    <a:gd name="connsiteX27" fmla="*/ 801045 w 1080655"/>
                    <a:gd name="connsiteY27" fmla="*/ 445864 h 761931"/>
                    <a:gd name="connsiteX28" fmla="*/ 748146 w 1080655"/>
                    <a:gd name="connsiteY28" fmla="*/ 460978 h 761931"/>
                    <a:gd name="connsiteX29" fmla="*/ 680133 w 1080655"/>
                    <a:gd name="connsiteY29" fmla="*/ 468535 h 761931"/>
                    <a:gd name="connsiteX30" fmla="*/ 634790 w 1080655"/>
                    <a:gd name="connsiteY30" fmla="*/ 483649 h 761931"/>
                    <a:gd name="connsiteX31" fmla="*/ 612119 w 1080655"/>
                    <a:gd name="connsiteY31" fmla="*/ 491206 h 761931"/>
                    <a:gd name="connsiteX32" fmla="*/ 589448 w 1080655"/>
                    <a:gd name="connsiteY32" fmla="*/ 506320 h 761931"/>
                    <a:gd name="connsiteX33" fmla="*/ 551663 w 1080655"/>
                    <a:gd name="connsiteY33" fmla="*/ 513877 h 761931"/>
                    <a:gd name="connsiteX34" fmla="*/ 408080 w 1080655"/>
                    <a:gd name="connsiteY34" fmla="*/ 536548 h 761931"/>
                    <a:gd name="connsiteX35" fmla="*/ 332509 w 1080655"/>
                    <a:gd name="connsiteY35" fmla="*/ 544105 h 761931"/>
                    <a:gd name="connsiteX36" fmla="*/ 256939 w 1080655"/>
                    <a:gd name="connsiteY36" fmla="*/ 566777 h 761931"/>
                    <a:gd name="connsiteX37" fmla="*/ 234268 w 1080655"/>
                    <a:gd name="connsiteY37" fmla="*/ 581891 h 761931"/>
                    <a:gd name="connsiteX38" fmla="*/ 204040 w 1080655"/>
                    <a:gd name="connsiteY38" fmla="*/ 589448 h 761931"/>
                    <a:gd name="connsiteX39" fmla="*/ 181369 w 1080655"/>
                    <a:gd name="connsiteY39" fmla="*/ 597005 h 761931"/>
                    <a:gd name="connsiteX40" fmla="*/ 90685 w 1080655"/>
                    <a:gd name="connsiteY40" fmla="*/ 619676 h 761931"/>
                    <a:gd name="connsiteX41" fmla="*/ 68014 w 1080655"/>
                    <a:gd name="connsiteY41" fmla="*/ 627233 h 761931"/>
                    <a:gd name="connsiteX42" fmla="*/ 52899 w 1080655"/>
                    <a:gd name="connsiteY42" fmla="*/ 642347 h 761931"/>
                    <a:gd name="connsiteX43" fmla="*/ 30228 w 1080655"/>
                    <a:gd name="connsiteY43" fmla="*/ 649904 h 761931"/>
                    <a:gd name="connsiteX44" fmla="*/ 0 w 1080655"/>
                    <a:gd name="connsiteY44" fmla="*/ 710360 h 761931"/>
                    <a:gd name="connsiteX45" fmla="*/ 279610 w 1080655"/>
                    <a:gd name="connsiteY45" fmla="*/ 702803 h 761931"/>
                    <a:gd name="connsiteX46" fmla="*/ 355180 w 1080655"/>
                    <a:gd name="connsiteY46" fmla="*/ 687689 h 761931"/>
                    <a:gd name="connsiteX47" fmla="*/ 392966 w 1080655"/>
                    <a:gd name="connsiteY47" fmla="*/ 680132 h 761931"/>
                    <a:gd name="connsiteX48" fmla="*/ 453422 w 1080655"/>
                    <a:gd name="connsiteY48" fmla="*/ 672575 h 761931"/>
                    <a:gd name="connsiteX49" fmla="*/ 566777 w 1080655"/>
                    <a:gd name="connsiteY49" fmla="*/ 657461 h 761931"/>
                    <a:gd name="connsiteX50" fmla="*/ 642347 w 1080655"/>
                    <a:gd name="connsiteY50" fmla="*/ 642347 h 761931"/>
                    <a:gd name="connsiteX51" fmla="*/ 672576 w 1080655"/>
                    <a:gd name="connsiteY51" fmla="*/ 634790 h 761931"/>
                    <a:gd name="connsiteX52" fmla="*/ 725475 w 1080655"/>
                    <a:gd name="connsiteY52" fmla="*/ 627233 h 761931"/>
                    <a:gd name="connsiteX53" fmla="*/ 793488 w 1080655"/>
                    <a:gd name="connsiteY53" fmla="*/ 612119 h 761931"/>
                    <a:gd name="connsiteX54" fmla="*/ 816159 w 1080655"/>
                    <a:gd name="connsiteY54" fmla="*/ 604562 h 761931"/>
                    <a:gd name="connsiteX55" fmla="*/ 876615 w 1080655"/>
                    <a:gd name="connsiteY55" fmla="*/ 597005 h 761931"/>
                    <a:gd name="connsiteX56" fmla="*/ 944628 w 1080655"/>
                    <a:gd name="connsiteY56" fmla="*/ 574334 h 761931"/>
                    <a:gd name="connsiteX57" fmla="*/ 967299 w 1080655"/>
                    <a:gd name="connsiteY57" fmla="*/ 566777 h 761931"/>
                    <a:gd name="connsiteX58" fmla="*/ 997528 w 1080655"/>
                    <a:gd name="connsiteY58" fmla="*/ 559219 h 761931"/>
                    <a:gd name="connsiteX59" fmla="*/ 997528 w 1080655"/>
                    <a:gd name="connsiteY59" fmla="*/ 559219 h 761931"/>
                    <a:gd name="connsiteX0" fmla="*/ 370295 w 1080655"/>
                    <a:gd name="connsiteY0" fmla="*/ 0 h 761931"/>
                    <a:gd name="connsiteX1" fmla="*/ 370295 w 1080655"/>
                    <a:gd name="connsiteY1" fmla="*/ 0 h 761931"/>
                    <a:gd name="connsiteX2" fmla="*/ 438308 w 1080655"/>
                    <a:gd name="connsiteY2" fmla="*/ 15114 h 761931"/>
                    <a:gd name="connsiteX3" fmla="*/ 460979 w 1080655"/>
                    <a:gd name="connsiteY3" fmla="*/ 22671 h 761931"/>
                    <a:gd name="connsiteX4" fmla="*/ 491207 w 1080655"/>
                    <a:gd name="connsiteY4" fmla="*/ 30228 h 761931"/>
                    <a:gd name="connsiteX5" fmla="*/ 536549 w 1080655"/>
                    <a:gd name="connsiteY5" fmla="*/ 45342 h 761931"/>
                    <a:gd name="connsiteX6" fmla="*/ 581891 w 1080655"/>
                    <a:gd name="connsiteY6" fmla="*/ 68013 h 761931"/>
                    <a:gd name="connsiteX7" fmla="*/ 627233 w 1080655"/>
                    <a:gd name="connsiteY7" fmla="*/ 75570 h 761931"/>
                    <a:gd name="connsiteX8" fmla="*/ 657461 w 1080655"/>
                    <a:gd name="connsiteY8" fmla="*/ 83127 h 761931"/>
                    <a:gd name="connsiteX9" fmla="*/ 680133 w 1080655"/>
                    <a:gd name="connsiteY9" fmla="*/ 98241 h 761931"/>
                    <a:gd name="connsiteX10" fmla="*/ 755703 w 1080655"/>
                    <a:gd name="connsiteY10" fmla="*/ 120912 h 761931"/>
                    <a:gd name="connsiteX11" fmla="*/ 793488 w 1080655"/>
                    <a:gd name="connsiteY11" fmla="*/ 128469 h 761931"/>
                    <a:gd name="connsiteX12" fmla="*/ 838830 w 1080655"/>
                    <a:gd name="connsiteY12" fmla="*/ 143583 h 761931"/>
                    <a:gd name="connsiteX13" fmla="*/ 861501 w 1080655"/>
                    <a:gd name="connsiteY13" fmla="*/ 151140 h 761931"/>
                    <a:gd name="connsiteX14" fmla="*/ 884172 w 1080655"/>
                    <a:gd name="connsiteY14" fmla="*/ 158697 h 761931"/>
                    <a:gd name="connsiteX15" fmla="*/ 929514 w 1080655"/>
                    <a:gd name="connsiteY15" fmla="*/ 181368 h 761931"/>
                    <a:gd name="connsiteX16" fmla="*/ 974857 w 1080655"/>
                    <a:gd name="connsiteY16" fmla="*/ 204039 h 761931"/>
                    <a:gd name="connsiteX17" fmla="*/ 1020199 w 1080655"/>
                    <a:gd name="connsiteY17" fmla="*/ 241824 h 761931"/>
                    <a:gd name="connsiteX18" fmla="*/ 1042870 w 1080655"/>
                    <a:gd name="connsiteY18" fmla="*/ 256939 h 761931"/>
                    <a:gd name="connsiteX19" fmla="*/ 1080655 w 1080655"/>
                    <a:gd name="connsiteY19" fmla="*/ 302281 h 761931"/>
                    <a:gd name="connsiteX20" fmla="*/ 1073098 w 1080655"/>
                    <a:gd name="connsiteY20" fmla="*/ 370294 h 761931"/>
                    <a:gd name="connsiteX21" fmla="*/ 1050427 w 1080655"/>
                    <a:gd name="connsiteY21" fmla="*/ 377851 h 761931"/>
                    <a:gd name="connsiteX22" fmla="*/ 989971 w 1080655"/>
                    <a:gd name="connsiteY22" fmla="*/ 385408 h 761931"/>
                    <a:gd name="connsiteX23" fmla="*/ 921957 w 1080655"/>
                    <a:gd name="connsiteY23" fmla="*/ 408079 h 761931"/>
                    <a:gd name="connsiteX24" fmla="*/ 899286 w 1080655"/>
                    <a:gd name="connsiteY24" fmla="*/ 415636 h 761931"/>
                    <a:gd name="connsiteX25" fmla="*/ 876615 w 1080655"/>
                    <a:gd name="connsiteY25" fmla="*/ 423193 h 761931"/>
                    <a:gd name="connsiteX26" fmla="*/ 846387 w 1080655"/>
                    <a:gd name="connsiteY26" fmla="*/ 430750 h 761931"/>
                    <a:gd name="connsiteX27" fmla="*/ 801045 w 1080655"/>
                    <a:gd name="connsiteY27" fmla="*/ 445864 h 761931"/>
                    <a:gd name="connsiteX28" fmla="*/ 748146 w 1080655"/>
                    <a:gd name="connsiteY28" fmla="*/ 460978 h 761931"/>
                    <a:gd name="connsiteX29" fmla="*/ 680133 w 1080655"/>
                    <a:gd name="connsiteY29" fmla="*/ 468535 h 761931"/>
                    <a:gd name="connsiteX30" fmla="*/ 634790 w 1080655"/>
                    <a:gd name="connsiteY30" fmla="*/ 483649 h 761931"/>
                    <a:gd name="connsiteX31" fmla="*/ 612119 w 1080655"/>
                    <a:gd name="connsiteY31" fmla="*/ 491206 h 761931"/>
                    <a:gd name="connsiteX32" fmla="*/ 589448 w 1080655"/>
                    <a:gd name="connsiteY32" fmla="*/ 506320 h 761931"/>
                    <a:gd name="connsiteX33" fmla="*/ 551663 w 1080655"/>
                    <a:gd name="connsiteY33" fmla="*/ 513877 h 761931"/>
                    <a:gd name="connsiteX34" fmla="*/ 408080 w 1080655"/>
                    <a:gd name="connsiteY34" fmla="*/ 536548 h 761931"/>
                    <a:gd name="connsiteX35" fmla="*/ 332509 w 1080655"/>
                    <a:gd name="connsiteY35" fmla="*/ 544105 h 761931"/>
                    <a:gd name="connsiteX36" fmla="*/ 256939 w 1080655"/>
                    <a:gd name="connsiteY36" fmla="*/ 566777 h 761931"/>
                    <a:gd name="connsiteX37" fmla="*/ 234268 w 1080655"/>
                    <a:gd name="connsiteY37" fmla="*/ 581891 h 761931"/>
                    <a:gd name="connsiteX38" fmla="*/ 204040 w 1080655"/>
                    <a:gd name="connsiteY38" fmla="*/ 589448 h 761931"/>
                    <a:gd name="connsiteX39" fmla="*/ 181369 w 1080655"/>
                    <a:gd name="connsiteY39" fmla="*/ 597005 h 761931"/>
                    <a:gd name="connsiteX40" fmla="*/ 90685 w 1080655"/>
                    <a:gd name="connsiteY40" fmla="*/ 619676 h 761931"/>
                    <a:gd name="connsiteX41" fmla="*/ 68014 w 1080655"/>
                    <a:gd name="connsiteY41" fmla="*/ 627233 h 761931"/>
                    <a:gd name="connsiteX42" fmla="*/ 52899 w 1080655"/>
                    <a:gd name="connsiteY42" fmla="*/ 642347 h 761931"/>
                    <a:gd name="connsiteX43" fmla="*/ 30228 w 1080655"/>
                    <a:gd name="connsiteY43" fmla="*/ 649904 h 761931"/>
                    <a:gd name="connsiteX44" fmla="*/ 0 w 1080655"/>
                    <a:gd name="connsiteY44" fmla="*/ 710360 h 761931"/>
                    <a:gd name="connsiteX45" fmla="*/ 279610 w 1080655"/>
                    <a:gd name="connsiteY45" fmla="*/ 702803 h 761931"/>
                    <a:gd name="connsiteX46" fmla="*/ 355180 w 1080655"/>
                    <a:gd name="connsiteY46" fmla="*/ 687689 h 761931"/>
                    <a:gd name="connsiteX47" fmla="*/ 392966 w 1080655"/>
                    <a:gd name="connsiteY47" fmla="*/ 680132 h 761931"/>
                    <a:gd name="connsiteX48" fmla="*/ 453422 w 1080655"/>
                    <a:gd name="connsiteY48" fmla="*/ 672575 h 761931"/>
                    <a:gd name="connsiteX49" fmla="*/ 566777 w 1080655"/>
                    <a:gd name="connsiteY49" fmla="*/ 657461 h 761931"/>
                    <a:gd name="connsiteX50" fmla="*/ 642347 w 1080655"/>
                    <a:gd name="connsiteY50" fmla="*/ 642347 h 761931"/>
                    <a:gd name="connsiteX51" fmla="*/ 672576 w 1080655"/>
                    <a:gd name="connsiteY51" fmla="*/ 634790 h 761931"/>
                    <a:gd name="connsiteX52" fmla="*/ 725475 w 1080655"/>
                    <a:gd name="connsiteY52" fmla="*/ 627233 h 761931"/>
                    <a:gd name="connsiteX53" fmla="*/ 793488 w 1080655"/>
                    <a:gd name="connsiteY53" fmla="*/ 612119 h 761931"/>
                    <a:gd name="connsiteX54" fmla="*/ 816159 w 1080655"/>
                    <a:gd name="connsiteY54" fmla="*/ 604562 h 761931"/>
                    <a:gd name="connsiteX55" fmla="*/ 876615 w 1080655"/>
                    <a:gd name="connsiteY55" fmla="*/ 597005 h 761931"/>
                    <a:gd name="connsiteX56" fmla="*/ 944628 w 1080655"/>
                    <a:gd name="connsiteY56" fmla="*/ 574334 h 761931"/>
                    <a:gd name="connsiteX57" fmla="*/ 967299 w 1080655"/>
                    <a:gd name="connsiteY57" fmla="*/ 566777 h 761931"/>
                    <a:gd name="connsiteX58" fmla="*/ 997528 w 1080655"/>
                    <a:gd name="connsiteY58" fmla="*/ 559219 h 761931"/>
                    <a:gd name="connsiteX59" fmla="*/ 997528 w 1080655"/>
                    <a:gd name="connsiteY59" fmla="*/ 559219 h 761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1080655" h="761931">
                      <a:moveTo>
                        <a:pt x="370295" y="0"/>
                      </a:moveTo>
                      <a:lnTo>
                        <a:pt x="370295" y="0"/>
                      </a:lnTo>
                      <a:lnTo>
                        <a:pt x="438308" y="15114"/>
                      </a:lnTo>
                      <a:cubicBezTo>
                        <a:pt x="453422" y="18893"/>
                        <a:pt x="453320" y="20483"/>
                        <a:pt x="460979" y="22671"/>
                      </a:cubicBezTo>
                      <a:cubicBezTo>
                        <a:pt x="470965" y="25524"/>
                        <a:pt x="481259" y="27244"/>
                        <a:pt x="491207" y="30228"/>
                      </a:cubicBezTo>
                      <a:cubicBezTo>
                        <a:pt x="506467" y="34806"/>
                        <a:pt x="523293" y="36505"/>
                        <a:pt x="536549" y="45342"/>
                      </a:cubicBezTo>
                      <a:cubicBezTo>
                        <a:pt x="556930" y="58929"/>
                        <a:pt x="558426" y="62798"/>
                        <a:pt x="581891" y="68013"/>
                      </a:cubicBezTo>
                      <a:cubicBezTo>
                        <a:pt x="596849" y="71337"/>
                        <a:pt x="612208" y="72565"/>
                        <a:pt x="627233" y="75570"/>
                      </a:cubicBezTo>
                      <a:cubicBezTo>
                        <a:pt x="637417" y="77607"/>
                        <a:pt x="647385" y="80608"/>
                        <a:pt x="657461" y="83127"/>
                      </a:cubicBezTo>
                      <a:cubicBezTo>
                        <a:pt x="665018" y="88165"/>
                        <a:pt x="671833" y="94552"/>
                        <a:pt x="680133" y="98241"/>
                      </a:cubicBezTo>
                      <a:cubicBezTo>
                        <a:pt x="698972" y="106614"/>
                        <a:pt x="733721" y="116027"/>
                        <a:pt x="755703" y="120912"/>
                      </a:cubicBezTo>
                      <a:cubicBezTo>
                        <a:pt x="768242" y="123698"/>
                        <a:pt x="781096" y="125089"/>
                        <a:pt x="793488" y="128469"/>
                      </a:cubicBezTo>
                      <a:cubicBezTo>
                        <a:pt x="808858" y="132661"/>
                        <a:pt x="823716" y="138545"/>
                        <a:pt x="838830" y="143583"/>
                      </a:cubicBezTo>
                      <a:lnTo>
                        <a:pt x="861501" y="151140"/>
                      </a:lnTo>
                      <a:cubicBezTo>
                        <a:pt x="869058" y="153659"/>
                        <a:pt x="877544" y="154278"/>
                        <a:pt x="884172" y="158697"/>
                      </a:cubicBezTo>
                      <a:cubicBezTo>
                        <a:pt x="949144" y="202012"/>
                        <a:pt x="866939" y="150081"/>
                        <a:pt x="929514" y="181368"/>
                      </a:cubicBezTo>
                      <a:cubicBezTo>
                        <a:pt x="988110" y="210666"/>
                        <a:pt x="917873" y="185045"/>
                        <a:pt x="974857" y="204039"/>
                      </a:cubicBezTo>
                      <a:cubicBezTo>
                        <a:pt x="1031138" y="241560"/>
                        <a:pt x="962020" y="193340"/>
                        <a:pt x="1020199" y="241824"/>
                      </a:cubicBezTo>
                      <a:cubicBezTo>
                        <a:pt x="1027176" y="247639"/>
                        <a:pt x="1035893" y="251124"/>
                        <a:pt x="1042870" y="256939"/>
                      </a:cubicBezTo>
                      <a:cubicBezTo>
                        <a:pt x="1064691" y="275123"/>
                        <a:pt x="1065793" y="279988"/>
                        <a:pt x="1080655" y="302281"/>
                      </a:cubicBezTo>
                      <a:cubicBezTo>
                        <a:pt x="1078136" y="324952"/>
                        <a:pt x="1081570" y="349115"/>
                        <a:pt x="1073098" y="370294"/>
                      </a:cubicBezTo>
                      <a:cubicBezTo>
                        <a:pt x="1070140" y="377690"/>
                        <a:pt x="1058264" y="376426"/>
                        <a:pt x="1050427" y="377851"/>
                      </a:cubicBezTo>
                      <a:cubicBezTo>
                        <a:pt x="1030446" y="381484"/>
                        <a:pt x="1010123" y="382889"/>
                        <a:pt x="989971" y="385408"/>
                      </a:cubicBezTo>
                      <a:lnTo>
                        <a:pt x="921957" y="408079"/>
                      </a:lnTo>
                      <a:lnTo>
                        <a:pt x="899286" y="415636"/>
                      </a:lnTo>
                      <a:cubicBezTo>
                        <a:pt x="891729" y="418155"/>
                        <a:pt x="884343" y="421261"/>
                        <a:pt x="876615" y="423193"/>
                      </a:cubicBezTo>
                      <a:cubicBezTo>
                        <a:pt x="866539" y="425712"/>
                        <a:pt x="856335" y="427766"/>
                        <a:pt x="846387" y="430750"/>
                      </a:cubicBezTo>
                      <a:cubicBezTo>
                        <a:pt x="831127" y="435328"/>
                        <a:pt x="816159" y="440826"/>
                        <a:pt x="801045" y="445864"/>
                      </a:cubicBezTo>
                      <a:cubicBezTo>
                        <a:pt x="784116" y="451507"/>
                        <a:pt x="765768" y="458267"/>
                        <a:pt x="748146" y="460978"/>
                      </a:cubicBezTo>
                      <a:cubicBezTo>
                        <a:pt x="725601" y="464447"/>
                        <a:pt x="702804" y="466016"/>
                        <a:pt x="680133" y="468535"/>
                      </a:cubicBezTo>
                      <a:lnTo>
                        <a:pt x="634790" y="483649"/>
                      </a:lnTo>
                      <a:cubicBezTo>
                        <a:pt x="627233" y="486168"/>
                        <a:pt x="618747" y="486787"/>
                        <a:pt x="612119" y="491206"/>
                      </a:cubicBezTo>
                      <a:cubicBezTo>
                        <a:pt x="604562" y="496244"/>
                        <a:pt x="597952" y="503131"/>
                        <a:pt x="589448" y="506320"/>
                      </a:cubicBezTo>
                      <a:cubicBezTo>
                        <a:pt x="577421" y="510830"/>
                        <a:pt x="564312" y="511645"/>
                        <a:pt x="551663" y="513877"/>
                      </a:cubicBezTo>
                      <a:cubicBezTo>
                        <a:pt x="522826" y="518966"/>
                        <a:pt x="445156" y="532186"/>
                        <a:pt x="408080" y="536548"/>
                      </a:cubicBezTo>
                      <a:cubicBezTo>
                        <a:pt x="382937" y="539506"/>
                        <a:pt x="357699" y="541586"/>
                        <a:pt x="332509" y="544105"/>
                      </a:cubicBezTo>
                      <a:cubicBezTo>
                        <a:pt x="315609" y="548330"/>
                        <a:pt x="267981" y="559416"/>
                        <a:pt x="256939" y="566777"/>
                      </a:cubicBezTo>
                      <a:cubicBezTo>
                        <a:pt x="249382" y="571815"/>
                        <a:pt x="242616" y="578313"/>
                        <a:pt x="234268" y="581891"/>
                      </a:cubicBezTo>
                      <a:cubicBezTo>
                        <a:pt x="224722" y="585982"/>
                        <a:pt x="214026" y="586595"/>
                        <a:pt x="204040" y="589448"/>
                      </a:cubicBezTo>
                      <a:cubicBezTo>
                        <a:pt x="196381" y="591636"/>
                        <a:pt x="189145" y="595277"/>
                        <a:pt x="181369" y="597005"/>
                      </a:cubicBezTo>
                      <a:cubicBezTo>
                        <a:pt x="89784" y="617357"/>
                        <a:pt x="182305" y="589136"/>
                        <a:pt x="90685" y="619676"/>
                      </a:cubicBezTo>
                      <a:lnTo>
                        <a:pt x="68014" y="627233"/>
                      </a:lnTo>
                      <a:cubicBezTo>
                        <a:pt x="62976" y="632271"/>
                        <a:pt x="59009" y="638681"/>
                        <a:pt x="52899" y="642347"/>
                      </a:cubicBezTo>
                      <a:cubicBezTo>
                        <a:pt x="46068" y="646445"/>
                        <a:pt x="39044" y="638569"/>
                        <a:pt x="30228" y="649904"/>
                      </a:cubicBezTo>
                      <a:cubicBezTo>
                        <a:pt x="21412" y="661239"/>
                        <a:pt x="2519" y="702803"/>
                        <a:pt x="0" y="710360"/>
                      </a:cubicBezTo>
                      <a:cubicBezTo>
                        <a:pt x="23699" y="828854"/>
                        <a:pt x="220413" y="706581"/>
                        <a:pt x="279610" y="702803"/>
                      </a:cubicBezTo>
                      <a:cubicBezTo>
                        <a:pt x="338807" y="699025"/>
                        <a:pt x="328192" y="693686"/>
                        <a:pt x="355180" y="687689"/>
                      </a:cubicBezTo>
                      <a:cubicBezTo>
                        <a:pt x="367719" y="684903"/>
                        <a:pt x="380271" y="682085"/>
                        <a:pt x="392966" y="680132"/>
                      </a:cubicBezTo>
                      <a:cubicBezTo>
                        <a:pt x="413039" y="677044"/>
                        <a:pt x="433291" y="675259"/>
                        <a:pt x="453422" y="672575"/>
                      </a:cubicBezTo>
                      <a:cubicBezTo>
                        <a:pt x="609859" y="651717"/>
                        <a:pt x="393518" y="679118"/>
                        <a:pt x="566777" y="657461"/>
                      </a:cubicBezTo>
                      <a:cubicBezTo>
                        <a:pt x="613336" y="641941"/>
                        <a:pt x="565933" y="656240"/>
                        <a:pt x="642347" y="642347"/>
                      </a:cubicBezTo>
                      <a:cubicBezTo>
                        <a:pt x="652566" y="640489"/>
                        <a:pt x="662357" y="636648"/>
                        <a:pt x="672576" y="634790"/>
                      </a:cubicBezTo>
                      <a:cubicBezTo>
                        <a:pt x="690101" y="631604"/>
                        <a:pt x="707905" y="630161"/>
                        <a:pt x="725475" y="627233"/>
                      </a:cubicBezTo>
                      <a:cubicBezTo>
                        <a:pt x="744175" y="624116"/>
                        <a:pt x="774467" y="617554"/>
                        <a:pt x="793488" y="612119"/>
                      </a:cubicBezTo>
                      <a:cubicBezTo>
                        <a:pt x="801147" y="609931"/>
                        <a:pt x="808322" y="605987"/>
                        <a:pt x="816159" y="604562"/>
                      </a:cubicBezTo>
                      <a:cubicBezTo>
                        <a:pt x="836140" y="600929"/>
                        <a:pt x="856463" y="599524"/>
                        <a:pt x="876615" y="597005"/>
                      </a:cubicBezTo>
                      <a:lnTo>
                        <a:pt x="944628" y="574334"/>
                      </a:lnTo>
                      <a:cubicBezTo>
                        <a:pt x="952185" y="571815"/>
                        <a:pt x="959571" y="568709"/>
                        <a:pt x="967299" y="566777"/>
                      </a:cubicBezTo>
                      <a:lnTo>
                        <a:pt x="997528" y="559219"/>
                      </a:lnTo>
                      <a:lnTo>
                        <a:pt x="997528" y="559219"/>
                      </a:lnTo>
                    </a:path>
                  </a:pathLst>
                </a:custGeom>
                <a:grpFill/>
                <a:ln w="95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04" name="グループ化 703"/>
              <p:cNvGrpSpPr/>
              <p:nvPr/>
            </p:nvGrpSpPr>
            <p:grpSpPr>
              <a:xfrm>
                <a:off x="4375112" y="4336358"/>
                <a:ext cx="1741136" cy="921957"/>
                <a:chOff x="5281955" y="4156364"/>
                <a:chExt cx="1741136" cy="921957"/>
              </a:xfrm>
              <a:gradFill flip="none" rotWithShape="1">
                <a:gsLst>
                  <a:gs pos="0">
                    <a:srgbClr val="5BDBBD">
                      <a:shade val="30000"/>
                      <a:satMod val="115000"/>
                    </a:srgbClr>
                  </a:gs>
                  <a:gs pos="50000">
                    <a:srgbClr val="5BDBBD">
                      <a:shade val="67500"/>
                      <a:satMod val="115000"/>
                    </a:srgbClr>
                  </a:gs>
                  <a:gs pos="100000">
                    <a:srgbClr val="5BDBBD">
                      <a:shade val="100000"/>
                      <a:satMod val="115000"/>
                    </a:srgbClr>
                  </a:gs>
                </a:gsLst>
                <a:path path="circle">
                  <a:fillToRect t="100000" r="100000"/>
                </a:path>
                <a:tileRect l="-100000" b="-100000"/>
              </a:gradFill>
            </p:grpSpPr>
            <p:sp>
              <p:nvSpPr>
                <p:cNvPr id="705" name="フリーフォーム 704"/>
                <p:cNvSpPr/>
                <p:nvPr/>
              </p:nvSpPr>
              <p:spPr>
                <a:xfrm>
                  <a:off x="5281955" y="4156364"/>
                  <a:ext cx="1741136" cy="921957"/>
                </a:xfrm>
                <a:custGeom>
                  <a:avLst/>
                  <a:gdLst>
                    <a:gd name="connsiteX0" fmla="*/ 975262 w 1741136"/>
                    <a:gd name="connsiteY0" fmla="*/ 0 h 921957"/>
                    <a:gd name="connsiteX1" fmla="*/ 438713 w 1741136"/>
                    <a:gd name="connsiteY1" fmla="*/ 136026 h 921957"/>
                    <a:gd name="connsiteX2" fmla="*/ 385814 w 1741136"/>
                    <a:gd name="connsiteY2" fmla="*/ 173811 h 921957"/>
                    <a:gd name="connsiteX3" fmla="*/ 340471 w 1741136"/>
                    <a:gd name="connsiteY3" fmla="*/ 188925 h 921957"/>
                    <a:gd name="connsiteX4" fmla="*/ 272458 w 1741136"/>
                    <a:gd name="connsiteY4" fmla="*/ 219153 h 921957"/>
                    <a:gd name="connsiteX5" fmla="*/ 249787 w 1741136"/>
                    <a:gd name="connsiteY5" fmla="*/ 226710 h 921957"/>
                    <a:gd name="connsiteX6" fmla="*/ 219559 w 1741136"/>
                    <a:gd name="connsiteY6" fmla="*/ 256938 h 921957"/>
                    <a:gd name="connsiteX7" fmla="*/ 189331 w 1741136"/>
                    <a:gd name="connsiteY7" fmla="*/ 294724 h 921957"/>
                    <a:gd name="connsiteX8" fmla="*/ 166660 w 1741136"/>
                    <a:gd name="connsiteY8" fmla="*/ 302281 h 921957"/>
                    <a:gd name="connsiteX9" fmla="*/ 143989 w 1741136"/>
                    <a:gd name="connsiteY9" fmla="*/ 317395 h 921957"/>
                    <a:gd name="connsiteX10" fmla="*/ 113761 w 1741136"/>
                    <a:gd name="connsiteY10" fmla="*/ 347623 h 921957"/>
                    <a:gd name="connsiteX11" fmla="*/ 98647 w 1741136"/>
                    <a:gd name="connsiteY11" fmla="*/ 370294 h 921957"/>
                    <a:gd name="connsiteX12" fmla="*/ 75976 w 1741136"/>
                    <a:gd name="connsiteY12" fmla="*/ 385408 h 921957"/>
                    <a:gd name="connsiteX13" fmla="*/ 53305 w 1741136"/>
                    <a:gd name="connsiteY13" fmla="*/ 430750 h 921957"/>
                    <a:gd name="connsiteX14" fmla="*/ 23076 w 1741136"/>
                    <a:gd name="connsiteY14" fmla="*/ 468535 h 921957"/>
                    <a:gd name="connsiteX15" fmla="*/ 15519 w 1741136"/>
                    <a:gd name="connsiteY15" fmla="*/ 491206 h 921957"/>
                    <a:gd name="connsiteX16" fmla="*/ 405 w 1741136"/>
                    <a:gd name="connsiteY16" fmla="*/ 574334 h 921957"/>
                    <a:gd name="connsiteX17" fmla="*/ 405 w 1741136"/>
                    <a:gd name="connsiteY17" fmla="*/ 604562 h 921957"/>
                    <a:gd name="connsiteX18" fmla="*/ 574739 w 1741136"/>
                    <a:gd name="connsiteY18" fmla="*/ 906843 h 921957"/>
                    <a:gd name="connsiteX19" fmla="*/ 718323 w 1741136"/>
                    <a:gd name="connsiteY19" fmla="*/ 921957 h 921957"/>
                    <a:gd name="connsiteX20" fmla="*/ 816564 w 1741136"/>
                    <a:gd name="connsiteY20" fmla="*/ 914400 h 921957"/>
                    <a:gd name="connsiteX21" fmla="*/ 861906 w 1741136"/>
                    <a:gd name="connsiteY21" fmla="*/ 899286 h 921957"/>
                    <a:gd name="connsiteX22" fmla="*/ 929919 w 1741136"/>
                    <a:gd name="connsiteY22" fmla="*/ 869057 h 921957"/>
                    <a:gd name="connsiteX23" fmla="*/ 1043275 w 1741136"/>
                    <a:gd name="connsiteY23" fmla="*/ 853943 h 921957"/>
                    <a:gd name="connsiteX24" fmla="*/ 1111288 w 1741136"/>
                    <a:gd name="connsiteY24" fmla="*/ 823715 h 921957"/>
                    <a:gd name="connsiteX25" fmla="*/ 1133959 w 1741136"/>
                    <a:gd name="connsiteY25" fmla="*/ 816158 h 921957"/>
                    <a:gd name="connsiteX26" fmla="*/ 1156630 w 1741136"/>
                    <a:gd name="connsiteY26" fmla="*/ 801044 h 921957"/>
                    <a:gd name="connsiteX27" fmla="*/ 1201972 w 1741136"/>
                    <a:gd name="connsiteY27" fmla="*/ 785930 h 921957"/>
                    <a:gd name="connsiteX28" fmla="*/ 1330442 w 1741136"/>
                    <a:gd name="connsiteY28" fmla="*/ 770816 h 921957"/>
                    <a:gd name="connsiteX29" fmla="*/ 1383341 w 1741136"/>
                    <a:gd name="connsiteY29" fmla="*/ 763259 h 921957"/>
                    <a:gd name="connsiteX30" fmla="*/ 1489139 w 1741136"/>
                    <a:gd name="connsiteY30" fmla="*/ 733031 h 921957"/>
                    <a:gd name="connsiteX31" fmla="*/ 1534481 w 1741136"/>
                    <a:gd name="connsiteY31" fmla="*/ 717917 h 921957"/>
                    <a:gd name="connsiteX32" fmla="*/ 1557152 w 1741136"/>
                    <a:gd name="connsiteY32" fmla="*/ 710360 h 921957"/>
                    <a:gd name="connsiteX33" fmla="*/ 1579824 w 1741136"/>
                    <a:gd name="connsiteY33" fmla="*/ 695246 h 921957"/>
                    <a:gd name="connsiteX34" fmla="*/ 1640280 w 1741136"/>
                    <a:gd name="connsiteY34" fmla="*/ 680132 h 921957"/>
                    <a:gd name="connsiteX35" fmla="*/ 1685622 w 1741136"/>
                    <a:gd name="connsiteY35" fmla="*/ 657461 h 921957"/>
                    <a:gd name="connsiteX36" fmla="*/ 1715850 w 1741136"/>
                    <a:gd name="connsiteY36" fmla="*/ 612119 h 921957"/>
                    <a:gd name="connsiteX37" fmla="*/ 1730964 w 1741136"/>
                    <a:gd name="connsiteY37" fmla="*/ 589448 h 921957"/>
                    <a:gd name="connsiteX38" fmla="*/ 1730964 w 1741136"/>
                    <a:gd name="connsiteY38" fmla="*/ 491206 h 921957"/>
                    <a:gd name="connsiteX39" fmla="*/ 1715850 w 1741136"/>
                    <a:gd name="connsiteY39" fmla="*/ 445864 h 921957"/>
                    <a:gd name="connsiteX40" fmla="*/ 1693179 w 1741136"/>
                    <a:gd name="connsiteY40" fmla="*/ 430750 h 921957"/>
                    <a:gd name="connsiteX41" fmla="*/ 1549595 w 1741136"/>
                    <a:gd name="connsiteY41" fmla="*/ 415636 h 921957"/>
                    <a:gd name="connsiteX42" fmla="*/ 1549595 w 1741136"/>
                    <a:gd name="connsiteY42" fmla="*/ 415636 h 921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741136" h="921957">
                      <a:moveTo>
                        <a:pt x="975262" y="0"/>
                      </a:moveTo>
                      <a:lnTo>
                        <a:pt x="438713" y="136026"/>
                      </a:lnTo>
                      <a:cubicBezTo>
                        <a:pt x="421080" y="148621"/>
                        <a:pt x="404893" y="163538"/>
                        <a:pt x="385814" y="173811"/>
                      </a:cubicBezTo>
                      <a:cubicBezTo>
                        <a:pt x="371786" y="181364"/>
                        <a:pt x="340471" y="188925"/>
                        <a:pt x="340471" y="188925"/>
                      </a:cubicBezTo>
                      <a:cubicBezTo>
                        <a:pt x="304544" y="212876"/>
                        <a:pt x="326416" y="201167"/>
                        <a:pt x="272458" y="219153"/>
                      </a:cubicBezTo>
                      <a:lnTo>
                        <a:pt x="249787" y="226710"/>
                      </a:lnTo>
                      <a:cubicBezTo>
                        <a:pt x="236352" y="267015"/>
                        <a:pt x="253146" y="236785"/>
                        <a:pt x="219559" y="256938"/>
                      </a:cubicBezTo>
                      <a:cubicBezTo>
                        <a:pt x="188747" y="275426"/>
                        <a:pt x="220221" y="270012"/>
                        <a:pt x="189331" y="294724"/>
                      </a:cubicBezTo>
                      <a:cubicBezTo>
                        <a:pt x="183111" y="299700"/>
                        <a:pt x="173785" y="298719"/>
                        <a:pt x="166660" y="302281"/>
                      </a:cubicBezTo>
                      <a:cubicBezTo>
                        <a:pt x="158536" y="306343"/>
                        <a:pt x="151546" y="312357"/>
                        <a:pt x="143989" y="317395"/>
                      </a:cubicBezTo>
                      <a:cubicBezTo>
                        <a:pt x="127501" y="366859"/>
                        <a:pt x="150401" y="318311"/>
                        <a:pt x="113761" y="347623"/>
                      </a:cubicBezTo>
                      <a:cubicBezTo>
                        <a:pt x="106669" y="353297"/>
                        <a:pt x="105069" y="363872"/>
                        <a:pt x="98647" y="370294"/>
                      </a:cubicBezTo>
                      <a:cubicBezTo>
                        <a:pt x="92225" y="376716"/>
                        <a:pt x="83533" y="380370"/>
                        <a:pt x="75976" y="385408"/>
                      </a:cubicBezTo>
                      <a:cubicBezTo>
                        <a:pt x="67995" y="409352"/>
                        <a:pt x="70047" y="409823"/>
                        <a:pt x="53305" y="430750"/>
                      </a:cubicBezTo>
                      <a:cubicBezTo>
                        <a:pt x="34559" y="454182"/>
                        <a:pt x="38584" y="437519"/>
                        <a:pt x="23076" y="468535"/>
                      </a:cubicBezTo>
                      <a:cubicBezTo>
                        <a:pt x="19514" y="475660"/>
                        <a:pt x="17707" y="483547"/>
                        <a:pt x="15519" y="491206"/>
                      </a:cubicBezTo>
                      <a:cubicBezTo>
                        <a:pt x="7240" y="520181"/>
                        <a:pt x="3259" y="542938"/>
                        <a:pt x="405" y="574334"/>
                      </a:cubicBezTo>
                      <a:cubicBezTo>
                        <a:pt x="-507" y="584369"/>
                        <a:pt x="405" y="594486"/>
                        <a:pt x="405" y="604562"/>
                      </a:cubicBezTo>
                      <a:lnTo>
                        <a:pt x="574739" y="906843"/>
                      </a:lnTo>
                      <a:lnTo>
                        <a:pt x="718323" y="921957"/>
                      </a:lnTo>
                      <a:cubicBezTo>
                        <a:pt x="751167" y="921957"/>
                        <a:pt x="783817" y="916919"/>
                        <a:pt x="816564" y="914400"/>
                      </a:cubicBezTo>
                      <a:cubicBezTo>
                        <a:pt x="831678" y="909362"/>
                        <a:pt x="848650" y="908123"/>
                        <a:pt x="861906" y="899286"/>
                      </a:cubicBezTo>
                      <a:cubicBezTo>
                        <a:pt x="889042" y="881195"/>
                        <a:pt x="891380" y="876765"/>
                        <a:pt x="929919" y="869057"/>
                      </a:cubicBezTo>
                      <a:cubicBezTo>
                        <a:pt x="992529" y="856535"/>
                        <a:pt x="954924" y="862778"/>
                        <a:pt x="1043275" y="853943"/>
                      </a:cubicBezTo>
                      <a:cubicBezTo>
                        <a:pt x="1079202" y="829992"/>
                        <a:pt x="1057330" y="841701"/>
                        <a:pt x="1111288" y="823715"/>
                      </a:cubicBezTo>
                      <a:cubicBezTo>
                        <a:pt x="1118845" y="821196"/>
                        <a:pt x="1127331" y="820577"/>
                        <a:pt x="1133959" y="816158"/>
                      </a:cubicBezTo>
                      <a:cubicBezTo>
                        <a:pt x="1141516" y="811120"/>
                        <a:pt x="1148330" y="804733"/>
                        <a:pt x="1156630" y="801044"/>
                      </a:cubicBezTo>
                      <a:cubicBezTo>
                        <a:pt x="1171188" y="794574"/>
                        <a:pt x="1186858" y="790968"/>
                        <a:pt x="1201972" y="785930"/>
                      </a:cubicBezTo>
                      <a:cubicBezTo>
                        <a:pt x="1258185" y="767192"/>
                        <a:pt x="1216697" y="778941"/>
                        <a:pt x="1330442" y="770816"/>
                      </a:cubicBezTo>
                      <a:cubicBezTo>
                        <a:pt x="1348075" y="768297"/>
                        <a:pt x="1365875" y="766752"/>
                        <a:pt x="1383341" y="763259"/>
                      </a:cubicBezTo>
                      <a:cubicBezTo>
                        <a:pt x="1430786" y="753770"/>
                        <a:pt x="1445924" y="747436"/>
                        <a:pt x="1489139" y="733031"/>
                      </a:cubicBezTo>
                      <a:lnTo>
                        <a:pt x="1534481" y="717917"/>
                      </a:lnTo>
                      <a:cubicBezTo>
                        <a:pt x="1542038" y="715398"/>
                        <a:pt x="1550524" y="714778"/>
                        <a:pt x="1557152" y="710360"/>
                      </a:cubicBezTo>
                      <a:cubicBezTo>
                        <a:pt x="1564709" y="705322"/>
                        <a:pt x="1571700" y="699308"/>
                        <a:pt x="1579824" y="695246"/>
                      </a:cubicBezTo>
                      <a:cubicBezTo>
                        <a:pt x="1597099" y="686609"/>
                        <a:pt x="1623033" y="684444"/>
                        <a:pt x="1640280" y="680132"/>
                      </a:cubicBezTo>
                      <a:cubicBezTo>
                        <a:pt x="1665310" y="673875"/>
                        <a:pt x="1663458" y="672237"/>
                        <a:pt x="1685622" y="657461"/>
                      </a:cubicBezTo>
                      <a:lnTo>
                        <a:pt x="1715850" y="612119"/>
                      </a:lnTo>
                      <a:lnTo>
                        <a:pt x="1730964" y="589448"/>
                      </a:lnTo>
                      <a:cubicBezTo>
                        <a:pt x="1745055" y="547174"/>
                        <a:pt x="1743989" y="560675"/>
                        <a:pt x="1730964" y="491206"/>
                      </a:cubicBezTo>
                      <a:cubicBezTo>
                        <a:pt x="1728028" y="475547"/>
                        <a:pt x="1729106" y="454701"/>
                        <a:pt x="1715850" y="445864"/>
                      </a:cubicBezTo>
                      <a:cubicBezTo>
                        <a:pt x="1708293" y="440826"/>
                        <a:pt x="1701479" y="434439"/>
                        <a:pt x="1693179" y="430750"/>
                      </a:cubicBezTo>
                      <a:cubicBezTo>
                        <a:pt x="1635872" y="405280"/>
                        <a:pt x="1624504" y="415636"/>
                        <a:pt x="1549595" y="415636"/>
                      </a:cubicBezTo>
                      <a:lnTo>
                        <a:pt x="1549595" y="415636"/>
                      </a:lnTo>
                    </a:path>
                  </a:pathLst>
                </a:custGeom>
                <a:grpFill/>
                <a:ln w="95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6" name="フリーフォーム 705"/>
                <p:cNvSpPr/>
                <p:nvPr/>
              </p:nvSpPr>
              <p:spPr>
                <a:xfrm>
                  <a:off x="5886921" y="4163921"/>
                  <a:ext cx="1080655" cy="761931"/>
                </a:xfrm>
                <a:custGeom>
                  <a:avLst/>
                  <a:gdLst>
                    <a:gd name="connsiteX0" fmla="*/ 347624 w 1057984"/>
                    <a:gd name="connsiteY0" fmla="*/ 0 h 738437"/>
                    <a:gd name="connsiteX1" fmla="*/ 347624 w 1057984"/>
                    <a:gd name="connsiteY1" fmla="*/ 0 h 738437"/>
                    <a:gd name="connsiteX2" fmla="*/ 415637 w 1057984"/>
                    <a:gd name="connsiteY2" fmla="*/ 15114 h 738437"/>
                    <a:gd name="connsiteX3" fmla="*/ 438308 w 1057984"/>
                    <a:gd name="connsiteY3" fmla="*/ 22671 h 738437"/>
                    <a:gd name="connsiteX4" fmla="*/ 468536 w 1057984"/>
                    <a:gd name="connsiteY4" fmla="*/ 30228 h 738437"/>
                    <a:gd name="connsiteX5" fmla="*/ 513878 w 1057984"/>
                    <a:gd name="connsiteY5" fmla="*/ 45342 h 738437"/>
                    <a:gd name="connsiteX6" fmla="*/ 559220 w 1057984"/>
                    <a:gd name="connsiteY6" fmla="*/ 68013 h 738437"/>
                    <a:gd name="connsiteX7" fmla="*/ 604562 w 1057984"/>
                    <a:gd name="connsiteY7" fmla="*/ 75570 h 738437"/>
                    <a:gd name="connsiteX8" fmla="*/ 634790 w 1057984"/>
                    <a:gd name="connsiteY8" fmla="*/ 83127 h 738437"/>
                    <a:gd name="connsiteX9" fmla="*/ 657462 w 1057984"/>
                    <a:gd name="connsiteY9" fmla="*/ 98241 h 738437"/>
                    <a:gd name="connsiteX10" fmla="*/ 733032 w 1057984"/>
                    <a:gd name="connsiteY10" fmla="*/ 120912 h 738437"/>
                    <a:gd name="connsiteX11" fmla="*/ 770817 w 1057984"/>
                    <a:gd name="connsiteY11" fmla="*/ 128469 h 738437"/>
                    <a:gd name="connsiteX12" fmla="*/ 816159 w 1057984"/>
                    <a:gd name="connsiteY12" fmla="*/ 143583 h 738437"/>
                    <a:gd name="connsiteX13" fmla="*/ 838830 w 1057984"/>
                    <a:gd name="connsiteY13" fmla="*/ 151140 h 738437"/>
                    <a:gd name="connsiteX14" fmla="*/ 861501 w 1057984"/>
                    <a:gd name="connsiteY14" fmla="*/ 158697 h 738437"/>
                    <a:gd name="connsiteX15" fmla="*/ 906843 w 1057984"/>
                    <a:gd name="connsiteY15" fmla="*/ 181368 h 738437"/>
                    <a:gd name="connsiteX16" fmla="*/ 952186 w 1057984"/>
                    <a:gd name="connsiteY16" fmla="*/ 204039 h 738437"/>
                    <a:gd name="connsiteX17" fmla="*/ 997528 w 1057984"/>
                    <a:gd name="connsiteY17" fmla="*/ 241824 h 738437"/>
                    <a:gd name="connsiteX18" fmla="*/ 1020199 w 1057984"/>
                    <a:gd name="connsiteY18" fmla="*/ 256939 h 738437"/>
                    <a:gd name="connsiteX19" fmla="*/ 1057984 w 1057984"/>
                    <a:gd name="connsiteY19" fmla="*/ 302281 h 738437"/>
                    <a:gd name="connsiteX20" fmla="*/ 1050427 w 1057984"/>
                    <a:gd name="connsiteY20" fmla="*/ 370294 h 738437"/>
                    <a:gd name="connsiteX21" fmla="*/ 1027756 w 1057984"/>
                    <a:gd name="connsiteY21" fmla="*/ 377851 h 738437"/>
                    <a:gd name="connsiteX22" fmla="*/ 967300 w 1057984"/>
                    <a:gd name="connsiteY22" fmla="*/ 385408 h 738437"/>
                    <a:gd name="connsiteX23" fmla="*/ 899286 w 1057984"/>
                    <a:gd name="connsiteY23" fmla="*/ 408079 h 738437"/>
                    <a:gd name="connsiteX24" fmla="*/ 876615 w 1057984"/>
                    <a:gd name="connsiteY24" fmla="*/ 415636 h 738437"/>
                    <a:gd name="connsiteX25" fmla="*/ 853944 w 1057984"/>
                    <a:gd name="connsiteY25" fmla="*/ 423193 h 738437"/>
                    <a:gd name="connsiteX26" fmla="*/ 823716 w 1057984"/>
                    <a:gd name="connsiteY26" fmla="*/ 430750 h 738437"/>
                    <a:gd name="connsiteX27" fmla="*/ 778374 w 1057984"/>
                    <a:gd name="connsiteY27" fmla="*/ 445864 h 738437"/>
                    <a:gd name="connsiteX28" fmla="*/ 725475 w 1057984"/>
                    <a:gd name="connsiteY28" fmla="*/ 460978 h 738437"/>
                    <a:gd name="connsiteX29" fmla="*/ 657462 w 1057984"/>
                    <a:gd name="connsiteY29" fmla="*/ 468535 h 738437"/>
                    <a:gd name="connsiteX30" fmla="*/ 612119 w 1057984"/>
                    <a:gd name="connsiteY30" fmla="*/ 483649 h 738437"/>
                    <a:gd name="connsiteX31" fmla="*/ 589448 w 1057984"/>
                    <a:gd name="connsiteY31" fmla="*/ 491206 h 738437"/>
                    <a:gd name="connsiteX32" fmla="*/ 566777 w 1057984"/>
                    <a:gd name="connsiteY32" fmla="*/ 506320 h 738437"/>
                    <a:gd name="connsiteX33" fmla="*/ 528992 w 1057984"/>
                    <a:gd name="connsiteY33" fmla="*/ 513877 h 738437"/>
                    <a:gd name="connsiteX34" fmla="*/ 385409 w 1057984"/>
                    <a:gd name="connsiteY34" fmla="*/ 536548 h 738437"/>
                    <a:gd name="connsiteX35" fmla="*/ 309838 w 1057984"/>
                    <a:gd name="connsiteY35" fmla="*/ 544105 h 738437"/>
                    <a:gd name="connsiteX36" fmla="*/ 234268 w 1057984"/>
                    <a:gd name="connsiteY36" fmla="*/ 566777 h 738437"/>
                    <a:gd name="connsiteX37" fmla="*/ 211597 w 1057984"/>
                    <a:gd name="connsiteY37" fmla="*/ 581891 h 738437"/>
                    <a:gd name="connsiteX38" fmla="*/ 181369 w 1057984"/>
                    <a:gd name="connsiteY38" fmla="*/ 589448 h 738437"/>
                    <a:gd name="connsiteX39" fmla="*/ 158698 w 1057984"/>
                    <a:gd name="connsiteY39" fmla="*/ 597005 h 738437"/>
                    <a:gd name="connsiteX40" fmla="*/ 68014 w 1057984"/>
                    <a:gd name="connsiteY40" fmla="*/ 619676 h 738437"/>
                    <a:gd name="connsiteX41" fmla="*/ 45343 w 1057984"/>
                    <a:gd name="connsiteY41" fmla="*/ 627233 h 738437"/>
                    <a:gd name="connsiteX42" fmla="*/ 30228 w 1057984"/>
                    <a:gd name="connsiteY42" fmla="*/ 642347 h 738437"/>
                    <a:gd name="connsiteX43" fmla="*/ 7557 w 1057984"/>
                    <a:gd name="connsiteY43" fmla="*/ 649904 h 738437"/>
                    <a:gd name="connsiteX44" fmla="*/ 0 w 1057984"/>
                    <a:gd name="connsiteY44" fmla="*/ 672575 h 738437"/>
                    <a:gd name="connsiteX45" fmla="*/ 256939 w 1057984"/>
                    <a:gd name="connsiteY45" fmla="*/ 702803 h 738437"/>
                    <a:gd name="connsiteX46" fmla="*/ 332509 w 1057984"/>
                    <a:gd name="connsiteY46" fmla="*/ 687689 h 738437"/>
                    <a:gd name="connsiteX47" fmla="*/ 370295 w 1057984"/>
                    <a:gd name="connsiteY47" fmla="*/ 680132 h 738437"/>
                    <a:gd name="connsiteX48" fmla="*/ 430751 w 1057984"/>
                    <a:gd name="connsiteY48" fmla="*/ 672575 h 738437"/>
                    <a:gd name="connsiteX49" fmla="*/ 544106 w 1057984"/>
                    <a:gd name="connsiteY49" fmla="*/ 657461 h 738437"/>
                    <a:gd name="connsiteX50" fmla="*/ 619676 w 1057984"/>
                    <a:gd name="connsiteY50" fmla="*/ 642347 h 738437"/>
                    <a:gd name="connsiteX51" fmla="*/ 649905 w 1057984"/>
                    <a:gd name="connsiteY51" fmla="*/ 634790 h 738437"/>
                    <a:gd name="connsiteX52" fmla="*/ 702804 w 1057984"/>
                    <a:gd name="connsiteY52" fmla="*/ 627233 h 738437"/>
                    <a:gd name="connsiteX53" fmla="*/ 770817 w 1057984"/>
                    <a:gd name="connsiteY53" fmla="*/ 612119 h 738437"/>
                    <a:gd name="connsiteX54" fmla="*/ 793488 w 1057984"/>
                    <a:gd name="connsiteY54" fmla="*/ 604562 h 738437"/>
                    <a:gd name="connsiteX55" fmla="*/ 853944 w 1057984"/>
                    <a:gd name="connsiteY55" fmla="*/ 597005 h 738437"/>
                    <a:gd name="connsiteX56" fmla="*/ 921957 w 1057984"/>
                    <a:gd name="connsiteY56" fmla="*/ 574334 h 738437"/>
                    <a:gd name="connsiteX57" fmla="*/ 944628 w 1057984"/>
                    <a:gd name="connsiteY57" fmla="*/ 566777 h 738437"/>
                    <a:gd name="connsiteX58" fmla="*/ 974857 w 1057984"/>
                    <a:gd name="connsiteY58" fmla="*/ 559219 h 738437"/>
                    <a:gd name="connsiteX59" fmla="*/ 974857 w 1057984"/>
                    <a:gd name="connsiteY59" fmla="*/ 559219 h 738437"/>
                    <a:gd name="connsiteX0" fmla="*/ 370295 w 1080655"/>
                    <a:gd name="connsiteY0" fmla="*/ 0 h 761931"/>
                    <a:gd name="connsiteX1" fmla="*/ 370295 w 1080655"/>
                    <a:gd name="connsiteY1" fmla="*/ 0 h 761931"/>
                    <a:gd name="connsiteX2" fmla="*/ 438308 w 1080655"/>
                    <a:gd name="connsiteY2" fmla="*/ 15114 h 761931"/>
                    <a:gd name="connsiteX3" fmla="*/ 460979 w 1080655"/>
                    <a:gd name="connsiteY3" fmla="*/ 22671 h 761931"/>
                    <a:gd name="connsiteX4" fmla="*/ 491207 w 1080655"/>
                    <a:gd name="connsiteY4" fmla="*/ 30228 h 761931"/>
                    <a:gd name="connsiteX5" fmla="*/ 536549 w 1080655"/>
                    <a:gd name="connsiteY5" fmla="*/ 45342 h 761931"/>
                    <a:gd name="connsiteX6" fmla="*/ 581891 w 1080655"/>
                    <a:gd name="connsiteY6" fmla="*/ 68013 h 761931"/>
                    <a:gd name="connsiteX7" fmla="*/ 627233 w 1080655"/>
                    <a:gd name="connsiteY7" fmla="*/ 75570 h 761931"/>
                    <a:gd name="connsiteX8" fmla="*/ 657461 w 1080655"/>
                    <a:gd name="connsiteY8" fmla="*/ 83127 h 761931"/>
                    <a:gd name="connsiteX9" fmla="*/ 680133 w 1080655"/>
                    <a:gd name="connsiteY9" fmla="*/ 98241 h 761931"/>
                    <a:gd name="connsiteX10" fmla="*/ 755703 w 1080655"/>
                    <a:gd name="connsiteY10" fmla="*/ 120912 h 761931"/>
                    <a:gd name="connsiteX11" fmla="*/ 793488 w 1080655"/>
                    <a:gd name="connsiteY11" fmla="*/ 128469 h 761931"/>
                    <a:gd name="connsiteX12" fmla="*/ 838830 w 1080655"/>
                    <a:gd name="connsiteY12" fmla="*/ 143583 h 761931"/>
                    <a:gd name="connsiteX13" fmla="*/ 861501 w 1080655"/>
                    <a:gd name="connsiteY13" fmla="*/ 151140 h 761931"/>
                    <a:gd name="connsiteX14" fmla="*/ 884172 w 1080655"/>
                    <a:gd name="connsiteY14" fmla="*/ 158697 h 761931"/>
                    <a:gd name="connsiteX15" fmla="*/ 929514 w 1080655"/>
                    <a:gd name="connsiteY15" fmla="*/ 181368 h 761931"/>
                    <a:gd name="connsiteX16" fmla="*/ 974857 w 1080655"/>
                    <a:gd name="connsiteY16" fmla="*/ 204039 h 761931"/>
                    <a:gd name="connsiteX17" fmla="*/ 1020199 w 1080655"/>
                    <a:gd name="connsiteY17" fmla="*/ 241824 h 761931"/>
                    <a:gd name="connsiteX18" fmla="*/ 1042870 w 1080655"/>
                    <a:gd name="connsiteY18" fmla="*/ 256939 h 761931"/>
                    <a:gd name="connsiteX19" fmla="*/ 1080655 w 1080655"/>
                    <a:gd name="connsiteY19" fmla="*/ 302281 h 761931"/>
                    <a:gd name="connsiteX20" fmla="*/ 1073098 w 1080655"/>
                    <a:gd name="connsiteY20" fmla="*/ 370294 h 761931"/>
                    <a:gd name="connsiteX21" fmla="*/ 1050427 w 1080655"/>
                    <a:gd name="connsiteY21" fmla="*/ 377851 h 761931"/>
                    <a:gd name="connsiteX22" fmla="*/ 989971 w 1080655"/>
                    <a:gd name="connsiteY22" fmla="*/ 385408 h 761931"/>
                    <a:gd name="connsiteX23" fmla="*/ 921957 w 1080655"/>
                    <a:gd name="connsiteY23" fmla="*/ 408079 h 761931"/>
                    <a:gd name="connsiteX24" fmla="*/ 899286 w 1080655"/>
                    <a:gd name="connsiteY24" fmla="*/ 415636 h 761931"/>
                    <a:gd name="connsiteX25" fmla="*/ 876615 w 1080655"/>
                    <a:gd name="connsiteY25" fmla="*/ 423193 h 761931"/>
                    <a:gd name="connsiteX26" fmla="*/ 846387 w 1080655"/>
                    <a:gd name="connsiteY26" fmla="*/ 430750 h 761931"/>
                    <a:gd name="connsiteX27" fmla="*/ 801045 w 1080655"/>
                    <a:gd name="connsiteY27" fmla="*/ 445864 h 761931"/>
                    <a:gd name="connsiteX28" fmla="*/ 748146 w 1080655"/>
                    <a:gd name="connsiteY28" fmla="*/ 460978 h 761931"/>
                    <a:gd name="connsiteX29" fmla="*/ 680133 w 1080655"/>
                    <a:gd name="connsiteY29" fmla="*/ 468535 h 761931"/>
                    <a:gd name="connsiteX30" fmla="*/ 634790 w 1080655"/>
                    <a:gd name="connsiteY30" fmla="*/ 483649 h 761931"/>
                    <a:gd name="connsiteX31" fmla="*/ 612119 w 1080655"/>
                    <a:gd name="connsiteY31" fmla="*/ 491206 h 761931"/>
                    <a:gd name="connsiteX32" fmla="*/ 589448 w 1080655"/>
                    <a:gd name="connsiteY32" fmla="*/ 506320 h 761931"/>
                    <a:gd name="connsiteX33" fmla="*/ 551663 w 1080655"/>
                    <a:gd name="connsiteY33" fmla="*/ 513877 h 761931"/>
                    <a:gd name="connsiteX34" fmla="*/ 408080 w 1080655"/>
                    <a:gd name="connsiteY34" fmla="*/ 536548 h 761931"/>
                    <a:gd name="connsiteX35" fmla="*/ 332509 w 1080655"/>
                    <a:gd name="connsiteY35" fmla="*/ 544105 h 761931"/>
                    <a:gd name="connsiteX36" fmla="*/ 256939 w 1080655"/>
                    <a:gd name="connsiteY36" fmla="*/ 566777 h 761931"/>
                    <a:gd name="connsiteX37" fmla="*/ 234268 w 1080655"/>
                    <a:gd name="connsiteY37" fmla="*/ 581891 h 761931"/>
                    <a:gd name="connsiteX38" fmla="*/ 204040 w 1080655"/>
                    <a:gd name="connsiteY38" fmla="*/ 589448 h 761931"/>
                    <a:gd name="connsiteX39" fmla="*/ 181369 w 1080655"/>
                    <a:gd name="connsiteY39" fmla="*/ 597005 h 761931"/>
                    <a:gd name="connsiteX40" fmla="*/ 90685 w 1080655"/>
                    <a:gd name="connsiteY40" fmla="*/ 619676 h 761931"/>
                    <a:gd name="connsiteX41" fmla="*/ 68014 w 1080655"/>
                    <a:gd name="connsiteY41" fmla="*/ 627233 h 761931"/>
                    <a:gd name="connsiteX42" fmla="*/ 52899 w 1080655"/>
                    <a:gd name="connsiteY42" fmla="*/ 642347 h 761931"/>
                    <a:gd name="connsiteX43" fmla="*/ 30228 w 1080655"/>
                    <a:gd name="connsiteY43" fmla="*/ 649904 h 761931"/>
                    <a:gd name="connsiteX44" fmla="*/ 0 w 1080655"/>
                    <a:gd name="connsiteY44" fmla="*/ 710360 h 761931"/>
                    <a:gd name="connsiteX45" fmla="*/ 279610 w 1080655"/>
                    <a:gd name="connsiteY45" fmla="*/ 702803 h 761931"/>
                    <a:gd name="connsiteX46" fmla="*/ 355180 w 1080655"/>
                    <a:gd name="connsiteY46" fmla="*/ 687689 h 761931"/>
                    <a:gd name="connsiteX47" fmla="*/ 392966 w 1080655"/>
                    <a:gd name="connsiteY47" fmla="*/ 680132 h 761931"/>
                    <a:gd name="connsiteX48" fmla="*/ 453422 w 1080655"/>
                    <a:gd name="connsiteY48" fmla="*/ 672575 h 761931"/>
                    <a:gd name="connsiteX49" fmla="*/ 566777 w 1080655"/>
                    <a:gd name="connsiteY49" fmla="*/ 657461 h 761931"/>
                    <a:gd name="connsiteX50" fmla="*/ 642347 w 1080655"/>
                    <a:gd name="connsiteY50" fmla="*/ 642347 h 761931"/>
                    <a:gd name="connsiteX51" fmla="*/ 672576 w 1080655"/>
                    <a:gd name="connsiteY51" fmla="*/ 634790 h 761931"/>
                    <a:gd name="connsiteX52" fmla="*/ 725475 w 1080655"/>
                    <a:gd name="connsiteY52" fmla="*/ 627233 h 761931"/>
                    <a:gd name="connsiteX53" fmla="*/ 793488 w 1080655"/>
                    <a:gd name="connsiteY53" fmla="*/ 612119 h 761931"/>
                    <a:gd name="connsiteX54" fmla="*/ 816159 w 1080655"/>
                    <a:gd name="connsiteY54" fmla="*/ 604562 h 761931"/>
                    <a:gd name="connsiteX55" fmla="*/ 876615 w 1080655"/>
                    <a:gd name="connsiteY55" fmla="*/ 597005 h 761931"/>
                    <a:gd name="connsiteX56" fmla="*/ 944628 w 1080655"/>
                    <a:gd name="connsiteY56" fmla="*/ 574334 h 761931"/>
                    <a:gd name="connsiteX57" fmla="*/ 967299 w 1080655"/>
                    <a:gd name="connsiteY57" fmla="*/ 566777 h 761931"/>
                    <a:gd name="connsiteX58" fmla="*/ 997528 w 1080655"/>
                    <a:gd name="connsiteY58" fmla="*/ 559219 h 761931"/>
                    <a:gd name="connsiteX59" fmla="*/ 997528 w 1080655"/>
                    <a:gd name="connsiteY59" fmla="*/ 559219 h 761931"/>
                    <a:gd name="connsiteX0" fmla="*/ 370295 w 1080655"/>
                    <a:gd name="connsiteY0" fmla="*/ 0 h 761931"/>
                    <a:gd name="connsiteX1" fmla="*/ 370295 w 1080655"/>
                    <a:gd name="connsiteY1" fmla="*/ 0 h 761931"/>
                    <a:gd name="connsiteX2" fmla="*/ 438308 w 1080655"/>
                    <a:gd name="connsiteY2" fmla="*/ 15114 h 761931"/>
                    <a:gd name="connsiteX3" fmla="*/ 460979 w 1080655"/>
                    <a:gd name="connsiteY3" fmla="*/ 22671 h 761931"/>
                    <a:gd name="connsiteX4" fmla="*/ 491207 w 1080655"/>
                    <a:gd name="connsiteY4" fmla="*/ 30228 h 761931"/>
                    <a:gd name="connsiteX5" fmla="*/ 536549 w 1080655"/>
                    <a:gd name="connsiteY5" fmla="*/ 45342 h 761931"/>
                    <a:gd name="connsiteX6" fmla="*/ 581891 w 1080655"/>
                    <a:gd name="connsiteY6" fmla="*/ 68013 h 761931"/>
                    <a:gd name="connsiteX7" fmla="*/ 627233 w 1080655"/>
                    <a:gd name="connsiteY7" fmla="*/ 75570 h 761931"/>
                    <a:gd name="connsiteX8" fmla="*/ 657461 w 1080655"/>
                    <a:gd name="connsiteY8" fmla="*/ 83127 h 761931"/>
                    <a:gd name="connsiteX9" fmla="*/ 680133 w 1080655"/>
                    <a:gd name="connsiteY9" fmla="*/ 98241 h 761931"/>
                    <a:gd name="connsiteX10" fmla="*/ 755703 w 1080655"/>
                    <a:gd name="connsiteY10" fmla="*/ 120912 h 761931"/>
                    <a:gd name="connsiteX11" fmla="*/ 793488 w 1080655"/>
                    <a:gd name="connsiteY11" fmla="*/ 128469 h 761931"/>
                    <a:gd name="connsiteX12" fmla="*/ 838830 w 1080655"/>
                    <a:gd name="connsiteY12" fmla="*/ 143583 h 761931"/>
                    <a:gd name="connsiteX13" fmla="*/ 861501 w 1080655"/>
                    <a:gd name="connsiteY13" fmla="*/ 151140 h 761931"/>
                    <a:gd name="connsiteX14" fmla="*/ 884172 w 1080655"/>
                    <a:gd name="connsiteY14" fmla="*/ 158697 h 761931"/>
                    <a:gd name="connsiteX15" fmla="*/ 929514 w 1080655"/>
                    <a:gd name="connsiteY15" fmla="*/ 181368 h 761931"/>
                    <a:gd name="connsiteX16" fmla="*/ 974857 w 1080655"/>
                    <a:gd name="connsiteY16" fmla="*/ 204039 h 761931"/>
                    <a:gd name="connsiteX17" fmla="*/ 1020199 w 1080655"/>
                    <a:gd name="connsiteY17" fmla="*/ 241824 h 761931"/>
                    <a:gd name="connsiteX18" fmla="*/ 1042870 w 1080655"/>
                    <a:gd name="connsiteY18" fmla="*/ 256939 h 761931"/>
                    <a:gd name="connsiteX19" fmla="*/ 1080655 w 1080655"/>
                    <a:gd name="connsiteY19" fmla="*/ 302281 h 761931"/>
                    <a:gd name="connsiteX20" fmla="*/ 1073098 w 1080655"/>
                    <a:gd name="connsiteY20" fmla="*/ 370294 h 761931"/>
                    <a:gd name="connsiteX21" fmla="*/ 1050427 w 1080655"/>
                    <a:gd name="connsiteY21" fmla="*/ 377851 h 761931"/>
                    <a:gd name="connsiteX22" fmla="*/ 989971 w 1080655"/>
                    <a:gd name="connsiteY22" fmla="*/ 385408 h 761931"/>
                    <a:gd name="connsiteX23" fmla="*/ 921957 w 1080655"/>
                    <a:gd name="connsiteY23" fmla="*/ 408079 h 761931"/>
                    <a:gd name="connsiteX24" fmla="*/ 899286 w 1080655"/>
                    <a:gd name="connsiteY24" fmla="*/ 415636 h 761931"/>
                    <a:gd name="connsiteX25" fmla="*/ 876615 w 1080655"/>
                    <a:gd name="connsiteY25" fmla="*/ 423193 h 761931"/>
                    <a:gd name="connsiteX26" fmla="*/ 846387 w 1080655"/>
                    <a:gd name="connsiteY26" fmla="*/ 430750 h 761931"/>
                    <a:gd name="connsiteX27" fmla="*/ 801045 w 1080655"/>
                    <a:gd name="connsiteY27" fmla="*/ 445864 h 761931"/>
                    <a:gd name="connsiteX28" fmla="*/ 748146 w 1080655"/>
                    <a:gd name="connsiteY28" fmla="*/ 460978 h 761931"/>
                    <a:gd name="connsiteX29" fmla="*/ 680133 w 1080655"/>
                    <a:gd name="connsiteY29" fmla="*/ 468535 h 761931"/>
                    <a:gd name="connsiteX30" fmla="*/ 634790 w 1080655"/>
                    <a:gd name="connsiteY30" fmla="*/ 483649 h 761931"/>
                    <a:gd name="connsiteX31" fmla="*/ 612119 w 1080655"/>
                    <a:gd name="connsiteY31" fmla="*/ 491206 h 761931"/>
                    <a:gd name="connsiteX32" fmla="*/ 589448 w 1080655"/>
                    <a:gd name="connsiteY32" fmla="*/ 506320 h 761931"/>
                    <a:gd name="connsiteX33" fmla="*/ 551663 w 1080655"/>
                    <a:gd name="connsiteY33" fmla="*/ 513877 h 761931"/>
                    <a:gd name="connsiteX34" fmla="*/ 408080 w 1080655"/>
                    <a:gd name="connsiteY34" fmla="*/ 536548 h 761931"/>
                    <a:gd name="connsiteX35" fmla="*/ 332509 w 1080655"/>
                    <a:gd name="connsiteY35" fmla="*/ 544105 h 761931"/>
                    <a:gd name="connsiteX36" fmla="*/ 256939 w 1080655"/>
                    <a:gd name="connsiteY36" fmla="*/ 566777 h 761931"/>
                    <a:gd name="connsiteX37" fmla="*/ 234268 w 1080655"/>
                    <a:gd name="connsiteY37" fmla="*/ 581891 h 761931"/>
                    <a:gd name="connsiteX38" fmla="*/ 204040 w 1080655"/>
                    <a:gd name="connsiteY38" fmla="*/ 589448 h 761931"/>
                    <a:gd name="connsiteX39" fmla="*/ 181369 w 1080655"/>
                    <a:gd name="connsiteY39" fmla="*/ 597005 h 761931"/>
                    <a:gd name="connsiteX40" fmla="*/ 90685 w 1080655"/>
                    <a:gd name="connsiteY40" fmla="*/ 619676 h 761931"/>
                    <a:gd name="connsiteX41" fmla="*/ 68014 w 1080655"/>
                    <a:gd name="connsiteY41" fmla="*/ 627233 h 761931"/>
                    <a:gd name="connsiteX42" fmla="*/ 52899 w 1080655"/>
                    <a:gd name="connsiteY42" fmla="*/ 642347 h 761931"/>
                    <a:gd name="connsiteX43" fmla="*/ 30228 w 1080655"/>
                    <a:gd name="connsiteY43" fmla="*/ 649904 h 761931"/>
                    <a:gd name="connsiteX44" fmla="*/ 0 w 1080655"/>
                    <a:gd name="connsiteY44" fmla="*/ 710360 h 761931"/>
                    <a:gd name="connsiteX45" fmla="*/ 279610 w 1080655"/>
                    <a:gd name="connsiteY45" fmla="*/ 702803 h 761931"/>
                    <a:gd name="connsiteX46" fmla="*/ 355180 w 1080655"/>
                    <a:gd name="connsiteY46" fmla="*/ 687689 h 761931"/>
                    <a:gd name="connsiteX47" fmla="*/ 392966 w 1080655"/>
                    <a:gd name="connsiteY47" fmla="*/ 680132 h 761931"/>
                    <a:gd name="connsiteX48" fmla="*/ 453422 w 1080655"/>
                    <a:gd name="connsiteY48" fmla="*/ 672575 h 761931"/>
                    <a:gd name="connsiteX49" fmla="*/ 566777 w 1080655"/>
                    <a:gd name="connsiteY49" fmla="*/ 657461 h 761931"/>
                    <a:gd name="connsiteX50" fmla="*/ 642347 w 1080655"/>
                    <a:gd name="connsiteY50" fmla="*/ 642347 h 761931"/>
                    <a:gd name="connsiteX51" fmla="*/ 672576 w 1080655"/>
                    <a:gd name="connsiteY51" fmla="*/ 634790 h 761931"/>
                    <a:gd name="connsiteX52" fmla="*/ 725475 w 1080655"/>
                    <a:gd name="connsiteY52" fmla="*/ 627233 h 761931"/>
                    <a:gd name="connsiteX53" fmla="*/ 793488 w 1080655"/>
                    <a:gd name="connsiteY53" fmla="*/ 612119 h 761931"/>
                    <a:gd name="connsiteX54" fmla="*/ 816159 w 1080655"/>
                    <a:gd name="connsiteY54" fmla="*/ 604562 h 761931"/>
                    <a:gd name="connsiteX55" fmla="*/ 876615 w 1080655"/>
                    <a:gd name="connsiteY55" fmla="*/ 597005 h 761931"/>
                    <a:gd name="connsiteX56" fmla="*/ 944628 w 1080655"/>
                    <a:gd name="connsiteY56" fmla="*/ 574334 h 761931"/>
                    <a:gd name="connsiteX57" fmla="*/ 967299 w 1080655"/>
                    <a:gd name="connsiteY57" fmla="*/ 566777 h 761931"/>
                    <a:gd name="connsiteX58" fmla="*/ 997528 w 1080655"/>
                    <a:gd name="connsiteY58" fmla="*/ 559219 h 761931"/>
                    <a:gd name="connsiteX59" fmla="*/ 997528 w 1080655"/>
                    <a:gd name="connsiteY59" fmla="*/ 559219 h 761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1080655" h="761931">
                      <a:moveTo>
                        <a:pt x="370295" y="0"/>
                      </a:moveTo>
                      <a:lnTo>
                        <a:pt x="370295" y="0"/>
                      </a:lnTo>
                      <a:lnTo>
                        <a:pt x="438308" y="15114"/>
                      </a:lnTo>
                      <a:cubicBezTo>
                        <a:pt x="453422" y="18893"/>
                        <a:pt x="453320" y="20483"/>
                        <a:pt x="460979" y="22671"/>
                      </a:cubicBezTo>
                      <a:cubicBezTo>
                        <a:pt x="470965" y="25524"/>
                        <a:pt x="481259" y="27244"/>
                        <a:pt x="491207" y="30228"/>
                      </a:cubicBezTo>
                      <a:cubicBezTo>
                        <a:pt x="506467" y="34806"/>
                        <a:pt x="523293" y="36505"/>
                        <a:pt x="536549" y="45342"/>
                      </a:cubicBezTo>
                      <a:cubicBezTo>
                        <a:pt x="556930" y="58929"/>
                        <a:pt x="558426" y="62798"/>
                        <a:pt x="581891" y="68013"/>
                      </a:cubicBezTo>
                      <a:cubicBezTo>
                        <a:pt x="596849" y="71337"/>
                        <a:pt x="612208" y="72565"/>
                        <a:pt x="627233" y="75570"/>
                      </a:cubicBezTo>
                      <a:cubicBezTo>
                        <a:pt x="637417" y="77607"/>
                        <a:pt x="647385" y="80608"/>
                        <a:pt x="657461" y="83127"/>
                      </a:cubicBezTo>
                      <a:cubicBezTo>
                        <a:pt x="665018" y="88165"/>
                        <a:pt x="671833" y="94552"/>
                        <a:pt x="680133" y="98241"/>
                      </a:cubicBezTo>
                      <a:cubicBezTo>
                        <a:pt x="698972" y="106614"/>
                        <a:pt x="733721" y="116027"/>
                        <a:pt x="755703" y="120912"/>
                      </a:cubicBezTo>
                      <a:cubicBezTo>
                        <a:pt x="768242" y="123698"/>
                        <a:pt x="781096" y="125089"/>
                        <a:pt x="793488" y="128469"/>
                      </a:cubicBezTo>
                      <a:cubicBezTo>
                        <a:pt x="808858" y="132661"/>
                        <a:pt x="823716" y="138545"/>
                        <a:pt x="838830" y="143583"/>
                      </a:cubicBezTo>
                      <a:lnTo>
                        <a:pt x="861501" y="151140"/>
                      </a:lnTo>
                      <a:cubicBezTo>
                        <a:pt x="869058" y="153659"/>
                        <a:pt x="877544" y="154278"/>
                        <a:pt x="884172" y="158697"/>
                      </a:cubicBezTo>
                      <a:cubicBezTo>
                        <a:pt x="949144" y="202012"/>
                        <a:pt x="866939" y="150081"/>
                        <a:pt x="929514" y="181368"/>
                      </a:cubicBezTo>
                      <a:cubicBezTo>
                        <a:pt x="988110" y="210666"/>
                        <a:pt x="917873" y="185045"/>
                        <a:pt x="974857" y="204039"/>
                      </a:cubicBezTo>
                      <a:cubicBezTo>
                        <a:pt x="1031138" y="241560"/>
                        <a:pt x="962020" y="193340"/>
                        <a:pt x="1020199" y="241824"/>
                      </a:cubicBezTo>
                      <a:cubicBezTo>
                        <a:pt x="1027176" y="247639"/>
                        <a:pt x="1035893" y="251124"/>
                        <a:pt x="1042870" y="256939"/>
                      </a:cubicBezTo>
                      <a:cubicBezTo>
                        <a:pt x="1064691" y="275123"/>
                        <a:pt x="1065793" y="279988"/>
                        <a:pt x="1080655" y="302281"/>
                      </a:cubicBezTo>
                      <a:cubicBezTo>
                        <a:pt x="1078136" y="324952"/>
                        <a:pt x="1081570" y="349115"/>
                        <a:pt x="1073098" y="370294"/>
                      </a:cubicBezTo>
                      <a:cubicBezTo>
                        <a:pt x="1070140" y="377690"/>
                        <a:pt x="1058264" y="376426"/>
                        <a:pt x="1050427" y="377851"/>
                      </a:cubicBezTo>
                      <a:cubicBezTo>
                        <a:pt x="1030446" y="381484"/>
                        <a:pt x="1010123" y="382889"/>
                        <a:pt x="989971" y="385408"/>
                      </a:cubicBezTo>
                      <a:lnTo>
                        <a:pt x="921957" y="408079"/>
                      </a:lnTo>
                      <a:lnTo>
                        <a:pt x="899286" y="415636"/>
                      </a:lnTo>
                      <a:cubicBezTo>
                        <a:pt x="891729" y="418155"/>
                        <a:pt x="884343" y="421261"/>
                        <a:pt x="876615" y="423193"/>
                      </a:cubicBezTo>
                      <a:cubicBezTo>
                        <a:pt x="866539" y="425712"/>
                        <a:pt x="856335" y="427766"/>
                        <a:pt x="846387" y="430750"/>
                      </a:cubicBezTo>
                      <a:cubicBezTo>
                        <a:pt x="831127" y="435328"/>
                        <a:pt x="816159" y="440826"/>
                        <a:pt x="801045" y="445864"/>
                      </a:cubicBezTo>
                      <a:cubicBezTo>
                        <a:pt x="784116" y="451507"/>
                        <a:pt x="765768" y="458267"/>
                        <a:pt x="748146" y="460978"/>
                      </a:cubicBezTo>
                      <a:cubicBezTo>
                        <a:pt x="725601" y="464447"/>
                        <a:pt x="702804" y="466016"/>
                        <a:pt x="680133" y="468535"/>
                      </a:cubicBezTo>
                      <a:lnTo>
                        <a:pt x="634790" y="483649"/>
                      </a:lnTo>
                      <a:cubicBezTo>
                        <a:pt x="627233" y="486168"/>
                        <a:pt x="618747" y="486787"/>
                        <a:pt x="612119" y="491206"/>
                      </a:cubicBezTo>
                      <a:cubicBezTo>
                        <a:pt x="604562" y="496244"/>
                        <a:pt x="597952" y="503131"/>
                        <a:pt x="589448" y="506320"/>
                      </a:cubicBezTo>
                      <a:cubicBezTo>
                        <a:pt x="577421" y="510830"/>
                        <a:pt x="564312" y="511645"/>
                        <a:pt x="551663" y="513877"/>
                      </a:cubicBezTo>
                      <a:cubicBezTo>
                        <a:pt x="522826" y="518966"/>
                        <a:pt x="445156" y="532186"/>
                        <a:pt x="408080" y="536548"/>
                      </a:cubicBezTo>
                      <a:cubicBezTo>
                        <a:pt x="382937" y="539506"/>
                        <a:pt x="357699" y="541586"/>
                        <a:pt x="332509" y="544105"/>
                      </a:cubicBezTo>
                      <a:cubicBezTo>
                        <a:pt x="315609" y="548330"/>
                        <a:pt x="267981" y="559416"/>
                        <a:pt x="256939" y="566777"/>
                      </a:cubicBezTo>
                      <a:cubicBezTo>
                        <a:pt x="249382" y="571815"/>
                        <a:pt x="242616" y="578313"/>
                        <a:pt x="234268" y="581891"/>
                      </a:cubicBezTo>
                      <a:cubicBezTo>
                        <a:pt x="224722" y="585982"/>
                        <a:pt x="214026" y="586595"/>
                        <a:pt x="204040" y="589448"/>
                      </a:cubicBezTo>
                      <a:cubicBezTo>
                        <a:pt x="196381" y="591636"/>
                        <a:pt x="189145" y="595277"/>
                        <a:pt x="181369" y="597005"/>
                      </a:cubicBezTo>
                      <a:cubicBezTo>
                        <a:pt x="89784" y="617357"/>
                        <a:pt x="182305" y="589136"/>
                        <a:pt x="90685" y="619676"/>
                      </a:cubicBezTo>
                      <a:lnTo>
                        <a:pt x="68014" y="627233"/>
                      </a:lnTo>
                      <a:cubicBezTo>
                        <a:pt x="62976" y="632271"/>
                        <a:pt x="59009" y="638681"/>
                        <a:pt x="52899" y="642347"/>
                      </a:cubicBezTo>
                      <a:cubicBezTo>
                        <a:pt x="46068" y="646445"/>
                        <a:pt x="39044" y="638569"/>
                        <a:pt x="30228" y="649904"/>
                      </a:cubicBezTo>
                      <a:cubicBezTo>
                        <a:pt x="21412" y="661239"/>
                        <a:pt x="2519" y="702803"/>
                        <a:pt x="0" y="710360"/>
                      </a:cubicBezTo>
                      <a:cubicBezTo>
                        <a:pt x="23699" y="828854"/>
                        <a:pt x="220413" y="706581"/>
                        <a:pt x="279610" y="702803"/>
                      </a:cubicBezTo>
                      <a:cubicBezTo>
                        <a:pt x="338807" y="699025"/>
                        <a:pt x="328192" y="693686"/>
                        <a:pt x="355180" y="687689"/>
                      </a:cubicBezTo>
                      <a:cubicBezTo>
                        <a:pt x="367719" y="684903"/>
                        <a:pt x="380271" y="682085"/>
                        <a:pt x="392966" y="680132"/>
                      </a:cubicBezTo>
                      <a:cubicBezTo>
                        <a:pt x="413039" y="677044"/>
                        <a:pt x="433291" y="675259"/>
                        <a:pt x="453422" y="672575"/>
                      </a:cubicBezTo>
                      <a:cubicBezTo>
                        <a:pt x="609859" y="651717"/>
                        <a:pt x="393518" y="679118"/>
                        <a:pt x="566777" y="657461"/>
                      </a:cubicBezTo>
                      <a:cubicBezTo>
                        <a:pt x="613336" y="641941"/>
                        <a:pt x="565933" y="656240"/>
                        <a:pt x="642347" y="642347"/>
                      </a:cubicBezTo>
                      <a:cubicBezTo>
                        <a:pt x="652566" y="640489"/>
                        <a:pt x="662357" y="636648"/>
                        <a:pt x="672576" y="634790"/>
                      </a:cubicBezTo>
                      <a:cubicBezTo>
                        <a:pt x="690101" y="631604"/>
                        <a:pt x="707905" y="630161"/>
                        <a:pt x="725475" y="627233"/>
                      </a:cubicBezTo>
                      <a:cubicBezTo>
                        <a:pt x="744175" y="624116"/>
                        <a:pt x="774467" y="617554"/>
                        <a:pt x="793488" y="612119"/>
                      </a:cubicBezTo>
                      <a:cubicBezTo>
                        <a:pt x="801147" y="609931"/>
                        <a:pt x="808322" y="605987"/>
                        <a:pt x="816159" y="604562"/>
                      </a:cubicBezTo>
                      <a:cubicBezTo>
                        <a:pt x="836140" y="600929"/>
                        <a:pt x="856463" y="599524"/>
                        <a:pt x="876615" y="597005"/>
                      </a:cubicBezTo>
                      <a:lnTo>
                        <a:pt x="944628" y="574334"/>
                      </a:lnTo>
                      <a:cubicBezTo>
                        <a:pt x="952185" y="571815"/>
                        <a:pt x="959571" y="568709"/>
                        <a:pt x="967299" y="566777"/>
                      </a:cubicBezTo>
                      <a:lnTo>
                        <a:pt x="997528" y="559219"/>
                      </a:lnTo>
                      <a:lnTo>
                        <a:pt x="997528" y="559219"/>
                      </a:lnTo>
                    </a:path>
                  </a:pathLst>
                </a:custGeom>
                <a:grpFill/>
                <a:ln w="95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536" name="グループ化 535"/>
            <p:cNvGrpSpPr/>
            <p:nvPr/>
          </p:nvGrpSpPr>
          <p:grpSpPr>
            <a:xfrm>
              <a:off x="4502733" y="2658263"/>
              <a:ext cx="1303633" cy="1054239"/>
              <a:chOff x="6208959" y="4402747"/>
              <a:chExt cx="1677290" cy="1344261"/>
            </a:xfrm>
          </p:grpSpPr>
          <p:grpSp>
            <p:nvGrpSpPr>
              <p:cNvPr id="537" name="グループ化 536"/>
              <p:cNvGrpSpPr/>
              <p:nvPr/>
            </p:nvGrpSpPr>
            <p:grpSpPr>
              <a:xfrm>
                <a:off x="7027738" y="4425608"/>
                <a:ext cx="858511" cy="1321400"/>
                <a:chOff x="7436901" y="4315530"/>
                <a:chExt cx="858511" cy="1321400"/>
              </a:xfrm>
            </p:grpSpPr>
            <p:grpSp>
              <p:nvGrpSpPr>
                <p:cNvPr id="667" name="グループ化 666"/>
                <p:cNvGrpSpPr/>
                <p:nvPr/>
              </p:nvGrpSpPr>
              <p:grpSpPr>
                <a:xfrm>
                  <a:off x="7436901" y="4315530"/>
                  <a:ext cx="401311" cy="864200"/>
                  <a:chOff x="1075154" y="2985024"/>
                  <a:chExt cx="761203" cy="1901425"/>
                </a:xfrm>
              </p:grpSpPr>
              <p:sp>
                <p:nvSpPr>
                  <p:cNvPr id="695" name="フリーフォーム 694"/>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6" name="フリーフォーム 695"/>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7" name="フリーフォーム 696"/>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8" name="フリーフォーム 697"/>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9" name="フリーフォーム 698"/>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0" name="フリーフォーム 699"/>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1" name="角丸四角形 700"/>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2" name="角丸四角形 701"/>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68" name="グループ化 667"/>
                <p:cNvGrpSpPr/>
                <p:nvPr/>
              </p:nvGrpSpPr>
              <p:grpSpPr>
                <a:xfrm>
                  <a:off x="7589301" y="4467930"/>
                  <a:ext cx="401311" cy="864200"/>
                  <a:chOff x="1075154" y="2985024"/>
                  <a:chExt cx="761203" cy="1901425"/>
                </a:xfrm>
              </p:grpSpPr>
              <p:sp>
                <p:nvSpPr>
                  <p:cNvPr id="687" name="フリーフォーム 686"/>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8" name="フリーフォーム 687"/>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9" name="フリーフォーム 688"/>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0" name="フリーフォーム 689"/>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1" name="フリーフォーム 690"/>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2" name="フリーフォーム 691"/>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3" name="角丸四角形 692"/>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4" name="角丸四角形 693"/>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69" name="グループ化 668"/>
                <p:cNvGrpSpPr/>
                <p:nvPr/>
              </p:nvGrpSpPr>
              <p:grpSpPr>
                <a:xfrm>
                  <a:off x="7741701" y="4620330"/>
                  <a:ext cx="401311" cy="864200"/>
                  <a:chOff x="1075154" y="2985024"/>
                  <a:chExt cx="761203" cy="1901425"/>
                </a:xfrm>
              </p:grpSpPr>
              <p:sp>
                <p:nvSpPr>
                  <p:cNvPr id="679" name="フリーフォーム 678"/>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0" name="フリーフォーム 679"/>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1" name="フリーフォーム 680"/>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2" name="フリーフォーム 681"/>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3" name="フリーフォーム 682"/>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4" name="フリーフォーム 683"/>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5" name="角丸四角形 684"/>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6" name="角丸四角形 685"/>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70" name="グループ化 669"/>
                <p:cNvGrpSpPr/>
                <p:nvPr/>
              </p:nvGrpSpPr>
              <p:grpSpPr>
                <a:xfrm>
                  <a:off x="7894101" y="4772730"/>
                  <a:ext cx="401311" cy="864200"/>
                  <a:chOff x="1075154" y="2985024"/>
                  <a:chExt cx="761203" cy="1901425"/>
                </a:xfrm>
              </p:grpSpPr>
              <p:sp>
                <p:nvSpPr>
                  <p:cNvPr id="671" name="フリーフォーム 670"/>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2" name="フリーフォーム 671"/>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3" name="フリーフォーム 672"/>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4" name="フリーフォーム 673"/>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5" name="フリーフォーム 674"/>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6" name="フリーフォーム 675"/>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7" name="角丸四角形 676"/>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8" name="角丸四角形 677"/>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545" name="グループ化 544"/>
              <p:cNvGrpSpPr/>
              <p:nvPr/>
            </p:nvGrpSpPr>
            <p:grpSpPr>
              <a:xfrm>
                <a:off x="6619817" y="4422505"/>
                <a:ext cx="858511" cy="1321400"/>
                <a:chOff x="7436901" y="4315530"/>
                <a:chExt cx="858511" cy="1321400"/>
              </a:xfrm>
            </p:grpSpPr>
            <p:grpSp>
              <p:nvGrpSpPr>
                <p:cNvPr id="631" name="グループ化 630"/>
                <p:cNvGrpSpPr/>
                <p:nvPr/>
              </p:nvGrpSpPr>
              <p:grpSpPr>
                <a:xfrm>
                  <a:off x="7436901" y="4315530"/>
                  <a:ext cx="401311" cy="864200"/>
                  <a:chOff x="1075154" y="2985024"/>
                  <a:chExt cx="761203" cy="1901425"/>
                </a:xfrm>
              </p:grpSpPr>
              <p:sp>
                <p:nvSpPr>
                  <p:cNvPr id="659" name="フリーフォーム 658"/>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0" name="フリーフォーム 659"/>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1" name="フリーフォーム 660"/>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2" name="フリーフォーム 661"/>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3" name="フリーフォーム 662"/>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4" name="フリーフォーム 663"/>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5" name="角丸四角形 664"/>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6" name="角丸四角形 665"/>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32" name="グループ化 631"/>
                <p:cNvGrpSpPr/>
                <p:nvPr/>
              </p:nvGrpSpPr>
              <p:grpSpPr>
                <a:xfrm>
                  <a:off x="7589301" y="4467930"/>
                  <a:ext cx="401311" cy="864200"/>
                  <a:chOff x="1075154" y="2985024"/>
                  <a:chExt cx="761203" cy="1901425"/>
                </a:xfrm>
              </p:grpSpPr>
              <p:sp>
                <p:nvSpPr>
                  <p:cNvPr id="651" name="フリーフォーム 650"/>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2" name="フリーフォーム 651"/>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3" name="フリーフォーム 652"/>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4" name="フリーフォーム 653"/>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5" name="フリーフォーム 654"/>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6" name="フリーフォーム 655"/>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7" name="角丸四角形 656"/>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8" name="角丸四角形 657"/>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33" name="グループ化 632"/>
                <p:cNvGrpSpPr/>
                <p:nvPr/>
              </p:nvGrpSpPr>
              <p:grpSpPr>
                <a:xfrm>
                  <a:off x="7741701" y="4620330"/>
                  <a:ext cx="401311" cy="864200"/>
                  <a:chOff x="1075154" y="2985024"/>
                  <a:chExt cx="761203" cy="1901425"/>
                </a:xfrm>
              </p:grpSpPr>
              <p:sp>
                <p:nvSpPr>
                  <p:cNvPr id="643" name="フリーフォーム 642"/>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4" name="フリーフォーム 643"/>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5" name="フリーフォーム 644"/>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6" name="フリーフォーム 645"/>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7" name="フリーフォーム 646"/>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8" name="フリーフォーム 647"/>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9" name="角丸四角形 648"/>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0" name="角丸四角形 649"/>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34" name="グループ化 633"/>
                <p:cNvGrpSpPr/>
                <p:nvPr/>
              </p:nvGrpSpPr>
              <p:grpSpPr>
                <a:xfrm>
                  <a:off x="7894101" y="4772730"/>
                  <a:ext cx="401311" cy="864200"/>
                  <a:chOff x="1075154" y="2985024"/>
                  <a:chExt cx="761203" cy="1901425"/>
                </a:xfrm>
              </p:grpSpPr>
              <p:sp>
                <p:nvSpPr>
                  <p:cNvPr id="635" name="フリーフォーム 634"/>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6" name="フリーフォーム 635"/>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7" name="フリーフォーム 636"/>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8" name="フリーフォーム 637"/>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9" name="フリーフォーム 638"/>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0" name="フリーフォーム 639"/>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1" name="角丸四角形 640"/>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2" name="角丸四角形 641"/>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557" name="グループ化 556"/>
              <p:cNvGrpSpPr/>
              <p:nvPr/>
            </p:nvGrpSpPr>
            <p:grpSpPr>
              <a:xfrm>
                <a:off x="6208959" y="4402747"/>
                <a:ext cx="858511" cy="1321400"/>
                <a:chOff x="6208959" y="4402747"/>
                <a:chExt cx="858511" cy="1321400"/>
              </a:xfrm>
            </p:grpSpPr>
            <p:grpSp>
              <p:nvGrpSpPr>
                <p:cNvPr id="565" name="グループ化 564"/>
                <p:cNvGrpSpPr/>
                <p:nvPr/>
              </p:nvGrpSpPr>
              <p:grpSpPr>
                <a:xfrm>
                  <a:off x="6208959" y="4402747"/>
                  <a:ext cx="401311" cy="864200"/>
                  <a:chOff x="1075154" y="2985024"/>
                  <a:chExt cx="761203" cy="1901425"/>
                </a:xfrm>
              </p:grpSpPr>
              <p:sp>
                <p:nvSpPr>
                  <p:cNvPr id="623" name="フリーフォーム 622"/>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4" name="フリーフォーム 623"/>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5" name="フリーフォーム 624"/>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6" name="フリーフォーム 625"/>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7" name="フリーフォーム 626"/>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8" name="フリーフォーム 627"/>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9" name="角丸四角形 628"/>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0" name="角丸四角形 629"/>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66" name="グループ化 565"/>
                <p:cNvGrpSpPr/>
                <p:nvPr/>
              </p:nvGrpSpPr>
              <p:grpSpPr>
                <a:xfrm>
                  <a:off x="6361359" y="4555147"/>
                  <a:ext cx="401311" cy="864200"/>
                  <a:chOff x="1075154" y="2985024"/>
                  <a:chExt cx="761203" cy="1901425"/>
                </a:xfrm>
              </p:grpSpPr>
              <p:sp>
                <p:nvSpPr>
                  <p:cNvPr id="615" name="フリーフォーム 614"/>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6" name="フリーフォーム 615"/>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7" name="フリーフォーム 616"/>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8" name="フリーフォーム 617"/>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9" name="フリーフォーム 618"/>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0" name="フリーフォーム 619"/>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1" name="角丸四角形 620"/>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2" name="角丸四角形 621"/>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67" name="グループ化 566"/>
                <p:cNvGrpSpPr/>
                <p:nvPr/>
              </p:nvGrpSpPr>
              <p:grpSpPr>
                <a:xfrm>
                  <a:off x="6513759" y="4707547"/>
                  <a:ext cx="401311" cy="864200"/>
                  <a:chOff x="1075154" y="2985024"/>
                  <a:chExt cx="761203" cy="1901425"/>
                </a:xfrm>
              </p:grpSpPr>
              <p:sp>
                <p:nvSpPr>
                  <p:cNvPr id="602" name="フリーフォーム 601"/>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8" name="フリーフォーム 607"/>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9" name="フリーフォーム 608"/>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0" name="フリーフォーム 609"/>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1" name="フリーフォーム 610"/>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2" name="フリーフォーム 611"/>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3" name="角丸四角形 612"/>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4" name="角丸四角形 613"/>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74" name="グループ化 573"/>
                <p:cNvGrpSpPr/>
                <p:nvPr/>
              </p:nvGrpSpPr>
              <p:grpSpPr>
                <a:xfrm>
                  <a:off x="6666159" y="4859947"/>
                  <a:ext cx="401311" cy="864200"/>
                  <a:chOff x="1075154" y="2985024"/>
                  <a:chExt cx="761203" cy="1901425"/>
                </a:xfrm>
              </p:grpSpPr>
              <p:sp>
                <p:nvSpPr>
                  <p:cNvPr id="585" name="フリーフォーム 584"/>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6" name="フリーフォーム 585"/>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7" name="フリーフォーム 586"/>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1" name="フリーフォーム 590"/>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2" name="フリーフォーム 591"/>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5" name="フリーフォーム 594"/>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6" name="角丸四角形 595"/>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1" name="角丸四角形 600"/>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grpSp>
      <p:grpSp>
        <p:nvGrpSpPr>
          <p:cNvPr id="714" name="グループ化 713"/>
          <p:cNvGrpSpPr/>
          <p:nvPr/>
        </p:nvGrpSpPr>
        <p:grpSpPr>
          <a:xfrm>
            <a:off x="4944056" y="3562963"/>
            <a:ext cx="241062" cy="143615"/>
            <a:chOff x="3197601" y="3289194"/>
            <a:chExt cx="1788546" cy="793487"/>
          </a:xfrm>
        </p:grpSpPr>
        <p:sp>
          <p:nvSpPr>
            <p:cNvPr id="715" name="アーチ 714"/>
            <p:cNvSpPr/>
            <p:nvPr/>
          </p:nvSpPr>
          <p:spPr>
            <a:xfrm rot="5016361" flipV="1">
              <a:off x="3114037" y="3450344"/>
              <a:ext cx="638314" cy="471186"/>
            </a:xfrm>
            <a:prstGeom prst="blockArc">
              <a:avLst>
                <a:gd name="adj1" fmla="val 9732236"/>
                <a:gd name="adj2" fmla="val 133104"/>
                <a:gd name="adj3" fmla="val 7423"/>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16" name="アーチ 715"/>
            <p:cNvSpPr/>
            <p:nvPr/>
          </p:nvSpPr>
          <p:spPr>
            <a:xfrm rot="5804956">
              <a:off x="4419098" y="3431987"/>
              <a:ext cx="638314" cy="495785"/>
            </a:xfrm>
            <a:prstGeom prst="blockArc">
              <a:avLst>
                <a:gd name="adj1" fmla="val 9732236"/>
                <a:gd name="adj2" fmla="val 133104"/>
                <a:gd name="adj3" fmla="val 7423"/>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17" name="正方形/長方形 716"/>
            <p:cNvSpPr/>
            <p:nvPr/>
          </p:nvSpPr>
          <p:spPr>
            <a:xfrm>
              <a:off x="3453560" y="3289194"/>
              <a:ext cx="1239352" cy="79348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8" name="正方形/長方形 717"/>
            <p:cNvSpPr/>
            <p:nvPr/>
          </p:nvSpPr>
          <p:spPr>
            <a:xfrm>
              <a:off x="3551802" y="3347762"/>
              <a:ext cx="1042869" cy="676353"/>
            </a:xfrm>
            <a:prstGeom prst="rect">
              <a:avLst/>
            </a:prstGeom>
            <a:noFill/>
            <a:ln w="1270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9" name="フリーフォーム 718"/>
            <p:cNvSpPr/>
            <p:nvPr/>
          </p:nvSpPr>
          <p:spPr>
            <a:xfrm>
              <a:off x="3604701" y="3468673"/>
              <a:ext cx="929514" cy="45719"/>
            </a:xfrm>
            <a:custGeom>
              <a:avLst/>
              <a:gdLst>
                <a:gd name="connsiteX0" fmla="*/ 0 w 929514"/>
                <a:gd name="connsiteY0" fmla="*/ 0 h 0"/>
                <a:gd name="connsiteX1" fmla="*/ 929514 w 929514"/>
                <a:gd name="connsiteY1" fmla="*/ 0 h 0"/>
              </a:gdLst>
              <a:ahLst/>
              <a:cxnLst>
                <a:cxn ang="0">
                  <a:pos x="connsiteX0" y="connsiteY0"/>
                </a:cxn>
                <a:cxn ang="0">
                  <a:pos x="connsiteX1" y="connsiteY1"/>
                </a:cxn>
              </a:cxnLst>
              <a:rect l="l" t="t" r="r" b="b"/>
              <a:pathLst>
                <a:path w="929514">
                  <a:moveTo>
                    <a:pt x="0" y="0"/>
                  </a:moveTo>
                  <a:lnTo>
                    <a:pt x="929514" y="0"/>
                  </a:lnTo>
                </a:path>
              </a:pathLst>
            </a:cu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0" name="フリーフォーム 719"/>
            <p:cNvSpPr/>
            <p:nvPr/>
          </p:nvSpPr>
          <p:spPr>
            <a:xfrm>
              <a:off x="3604701" y="3597515"/>
              <a:ext cx="929514" cy="45719"/>
            </a:xfrm>
            <a:custGeom>
              <a:avLst/>
              <a:gdLst>
                <a:gd name="connsiteX0" fmla="*/ 0 w 929514"/>
                <a:gd name="connsiteY0" fmla="*/ 0 h 0"/>
                <a:gd name="connsiteX1" fmla="*/ 929514 w 929514"/>
                <a:gd name="connsiteY1" fmla="*/ 0 h 0"/>
              </a:gdLst>
              <a:ahLst/>
              <a:cxnLst>
                <a:cxn ang="0">
                  <a:pos x="connsiteX0" y="connsiteY0"/>
                </a:cxn>
                <a:cxn ang="0">
                  <a:pos x="connsiteX1" y="connsiteY1"/>
                </a:cxn>
              </a:cxnLst>
              <a:rect l="l" t="t" r="r" b="b"/>
              <a:pathLst>
                <a:path w="929514">
                  <a:moveTo>
                    <a:pt x="0" y="0"/>
                  </a:moveTo>
                  <a:lnTo>
                    <a:pt x="929514" y="0"/>
                  </a:lnTo>
                </a:path>
              </a:pathLst>
            </a:cu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1" name="フリーフォーム 720"/>
            <p:cNvSpPr/>
            <p:nvPr/>
          </p:nvSpPr>
          <p:spPr>
            <a:xfrm>
              <a:off x="3604701" y="3726357"/>
              <a:ext cx="929514" cy="45719"/>
            </a:xfrm>
            <a:custGeom>
              <a:avLst/>
              <a:gdLst>
                <a:gd name="connsiteX0" fmla="*/ 0 w 929514"/>
                <a:gd name="connsiteY0" fmla="*/ 0 h 0"/>
                <a:gd name="connsiteX1" fmla="*/ 929514 w 929514"/>
                <a:gd name="connsiteY1" fmla="*/ 0 h 0"/>
              </a:gdLst>
              <a:ahLst/>
              <a:cxnLst>
                <a:cxn ang="0">
                  <a:pos x="connsiteX0" y="connsiteY0"/>
                </a:cxn>
                <a:cxn ang="0">
                  <a:pos x="connsiteX1" y="connsiteY1"/>
                </a:cxn>
              </a:cxnLst>
              <a:rect l="l" t="t" r="r" b="b"/>
              <a:pathLst>
                <a:path w="929514">
                  <a:moveTo>
                    <a:pt x="0" y="0"/>
                  </a:moveTo>
                  <a:lnTo>
                    <a:pt x="929514" y="0"/>
                  </a:lnTo>
                </a:path>
              </a:pathLst>
            </a:cu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2" name="フリーフォーム 721"/>
            <p:cNvSpPr/>
            <p:nvPr/>
          </p:nvSpPr>
          <p:spPr>
            <a:xfrm>
              <a:off x="3604701" y="3871938"/>
              <a:ext cx="929514" cy="45719"/>
            </a:xfrm>
            <a:custGeom>
              <a:avLst/>
              <a:gdLst>
                <a:gd name="connsiteX0" fmla="*/ 0 w 929514"/>
                <a:gd name="connsiteY0" fmla="*/ 0 h 0"/>
                <a:gd name="connsiteX1" fmla="*/ 929514 w 929514"/>
                <a:gd name="connsiteY1" fmla="*/ 0 h 0"/>
              </a:gdLst>
              <a:ahLst/>
              <a:cxnLst>
                <a:cxn ang="0">
                  <a:pos x="connsiteX0" y="connsiteY0"/>
                </a:cxn>
                <a:cxn ang="0">
                  <a:pos x="connsiteX1" y="connsiteY1"/>
                </a:cxn>
              </a:cxnLst>
              <a:rect l="l" t="t" r="r" b="b"/>
              <a:pathLst>
                <a:path w="929514">
                  <a:moveTo>
                    <a:pt x="0" y="0"/>
                  </a:moveTo>
                  <a:lnTo>
                    <a:pt x="929514" y="0"/>
                  </a:lnTo>
                </a:path>
              </a:pathLst>
            </a:cu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23" name="正方形/長方形 722"/>
          <p:cNvSpPr/>
          <p:nvPr/>
        </p:nvSpPr>
        <p:spPr>
          <a:xfrm>
            <a:off x="723627" y="234196"/>
            <a:ext cx="8510488" cy="529756"/>
          </a:xfrm>
          <a:prstGeom prst="rect">
            <a:avLst/>
          </a:prstGeom>
          <a:solidFill>
            <a:schemeClr val="accent1">
              <a:lumMod val="20000"/>
              <a:lumOff val="8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724" name="テキスト ボックス 723"/>
          <p:cNvSpPr txBox="1"/>
          <p:nvPr/>
        </p:nvSpPr>
        <p:spPr>
          <a:xfrm>
            <a:off x="799829" y="302989"/>
            <a:ext cx="8510489" cy="392415"/>
          </a:xfrm>
          <a:prstGeom prst="rect">
            <a:avLst/>
          </a:prstGeom>
          <a:noFill/>
        </p:spPr>
        <p:txBody>
          <a:bodyPr wrap="square" rtlCol="0">
            <a:spAutoFit/>
          </a:bodyPr>
          <a:lstStyle/>
          <a:p>
            <a:pPr algn="ctr"/>
            <a:r>
              <a:rPr lang="ja-JP" altLang="en-US" sz="1950" dirty="0" smtClean="0">
                <a:latin typeface="ＤＦ特太ゴシック体" panose="020B0509000000000000" pitchFamily="49" charset="-128"/>
                <a:ea typeface="ＤＦ特太ゴシック体" panose="020B0509000000000000" pitchFamily="49" charset="-128"/>
              </a:rPr>
              <a:t>感染症</a:t>
            </a:r>
            <a:r>
              <a:rPr lang="ja-JP" altLang="en-US" sz="1950" dirty="0" smtClean="0">
                <a:latin typeface="ＤＦ特太ゴシック体" panose="020B0509000000000000" pitchFamily="49" charset="-128"/>
                <a:ea typeface="ＤＦ特太ゴシック体" panose="020B0509000000000000" pitchFamily="49" charset="-128"/>
              </a:rPr>
              <a:t>対応時の避難所レイアウト（</a:t>
            </a:r>
            <a:r>
              <a:rPr lang="ja-JP" altLang="en-US" sz="1950" dirty="0">
                <a:latin typeface="ＤＦ特太ゴシック体" panose="020B0509000000000000" pitchFamily="49" charset="-128"/>
                <a:ea typeface="ＤＦ特太ゴシック体" panose="020B0509000000000000" pitchFamily="49" charset="-128"/>
              </a:rPr>
              <a:t>例</a:t>
            </a:r>
            <a:r>
              <a:rPr lang="ja-JP" altLang="en-US" sz="1950" dirty="0" smtClean="0">
                <a:latin typeface="ＤＦ特太ゴシック体" panose="020B0509000000000000" pitchFamily="49" charset="-128"/>
                <a:ea typeface="ＤＦ特太ゴシック体" panose="020B0509000000000000" pitchFamily="49" charset="-128"/>
              </a:rPr>
              <a:t>）</a:t>
            </a:r>
            <a:r>
              <a:rPr lang="en-US" altLang="ja-JP" sz="1950" dirty="0" smtClean="0">
                <a:latin typeface="ＤＦ特太ゴシック体" panose="020B0509000000000000" pitchFamily="49" charset="-128"/>
                <a:ea typeface="ＤＦ特太ゴシック体" panose="020B0509000000000000" pitchFamily="49" charset="-128"/>
              </a:rPr>
              <a:t>&lt;</a:t>
            </a:r>
            <a:r>
              <a:rPr lang="ja-JP" altLang="en-US" sz="1950" dirty="0" smtClean="0">
                <a:latin typeface="ＤＦ特太ゴシック体" panose="020B0509000000000000" pitchFamily="49" charset="-128"/>
                <a:ea typeface="ＤＦ特太ゴシック体" panose="020B0509000000000000" pitchFamily="49" charset="-128"/>
              </a:rPr>
              <a:t>避難受付時</a:t>
            </a:r>
            <a:r>
              <a:rPr lang="en-US" altLang="ja-JP" sz="1950" dirty="0" smtClean="0">
                <a:latin typeface="ＤＦ特太ゴシック体" panose="020B0509000000000000" pitchFamily="49" charset="-128"/>
                <a:ea typeface="ＤＦ特太ゴシック体" panose="020B0509000000000000" pitchFamily="49" charset="-128"/>
              </a:rPr>
              <a:t>&gt;</a:t>
            </a:r>
            <a:endParaRPr lang="ja-JP" altLang="en-US" sz="1950" dirty="0">
              <a:latin typeface="ＤＦ特太ゴシック体" panose="020B0509000000000000" pitchFamily="49" charset="-128"/>
              <a:ea typeface="ＤＦ特太ゴシック体" panose="020B0509000000000000" pitchFamily="49" charset="-128"/>
            </a:endParaRPr>
          </a:p>
        </p:txBody>
      </p:sp>
      <p:sp>
        <p:nvSpPr>
          <p:cNvPr id="725" name="テキスト ボックス 724"/>
          <p:cNvSpPr txBox="1"/>
          <p:nvPr/>
        </p:nvSpPr>
        <p:spPr>
          <a:xfrm>
            <a:off x="8874010" y="825517"/>
            <a:ext cx="1004554" cy="442557"/>
          </a:xfrm>
          <a:prstGeom prst="rect">
            <a:avLst/>
          </a:prstGeom>
          <a:noFill/>
        </p:spPr>
        <p:txBody>
          <a:bodyPr wrap="square" rtlCol="0">
            <a:spAutoFit/>
          </a:bodyPr>
          <a:lstStyle/>
          <a:p>
            <a:r>
              <a:rPr lang="ja-JP" altLang="en-US" sz="1138" dirty="0">
                <a:latin typeface="ＭＳ Ｐゴシック" panose="020B0600070205080204" pitchFamily="50" charset="-128"/>
                <a:ea typeface="ＭＳ Ｐゴシック" panose="020B0600070205080204" pitchFamily="50" charset="-128"/>
              </a:rPr>
              <a:t>Ｒ</a:t>
            </a:r>
            <a:r>
              <a:rPr lang="ja-JP" altLang="en-US" sz="1138" dirty="0" smtClean="0">
                <a:latin typeface="ＭＳ Ｐゴシック" panose="020B0600070205080204" pitchFamily="50" charset="-128"/>
                <a:ea typeface="ＭＳ Ｐゴシック" panose="020B0600070205080204" pitchFamily="50" charset="-128"/>
              </a:rPr>
              <a:t>２．６．１０</a:t>
            </a:r>
            <a:endParaRPr lang="en-US" altLang="ja-JP" sz="1138" dirty="0" smtClean="0">
              <a:latin typeface="ＭＳ Ｐゴシック" panose="020B0600070205080204" pitchFamily="50" charset="-128"/>
              <a:ea typeface="ＭＳ Ｐゴシック" panose="020B0600070205080204" pitchFamily="50" charset="-128"/>
            </a:endParaRPr>
          </a:p>
          <a:p>
            <a:r>
              <a:rPr lang="ja-JP" altLang="en-US" sz="1138" dirty="0" smtClean="0">
                <a:latin typeface="ＭＳ Ｐゴシック" panose="020B0600070205080204" pitchFamily="50" charset="-128"/>
                <a:ea typeface="ＭＳ Ｐゴシック" panose="020B0600070205080204" pitchFamily="50" charset="-128"/>
              </a:rPr>
              <a:t>第２版</a:t>
            </a:r>
            <a:endParaRPr lang="ja-JP" altLang="en-US" sz="1138" dirty="0">
              <a:latin typeface="ＭＳ Ｐゴシック" panose="020B0600070205080204" pitchFamily="50" charset="-128"/>
              <a:ea typeface="ＭＳ Ｐゴシック" panose="020B0600070205080204" pitchFamily="50" charset="-128"/>
            </a:endParaRPr>
          </a:p>
        </p:txBody>
      </p:sp>
      <p:grpSp>
        <p:nvGrpSpPr>
          <p:cNvPr id="726" name="グループ化 725"/>
          <p:cNvGrpSpPr/>
          <p:nvPr/>
        </p:nvGrpSpPr>
        <p:grpSpPr>
          <a:xfrm>
            <a:off x="2323239" y="4674542"/>
            <a:ext cx="231833" cy="283727"/>
            <a:chOff x="6103555" y="1152899"/>
            <a:chExt cx="1019544" cy="1379952"/>
          </a:xfrm>
        </p:grpSpPr>
        <p:sp>
          <p:nvSpPr>
            <p:cNvPr id="727" name="角丸四角形 726"/>
            <p:cNvSpPr/>
            <p:nvPr/>
          </p:nvSpPr>
          <p:spPr>
            <a:xfrm rot="2288413">
              <a:off x="6648280" y="1152899"/>
              <a:ext cx="318681" cy="913199"/>
            </a:xfrm>
            <a:prstGeom prst="roundRect">
              <a:avLst>
                <a:gd name="adj" fmla="val 3698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8" name="フリーフォーム 727"/>
            <p:cNvSpPr/>
            <p:nvPr/>
          </p:nvSpPr>
          <p:spPr>
            <a:xfrm>
              <a:off x="6132188" y="1824726"/>
              <a:ext cx="560934" cy="614011"/>
            </a:xfrm>
            <a:custGeom>
              <a:avLst/>
              <a:gdLst>
                <a:gd name="connsiteX0" fmla="*/ 322729 w 545566"/>
                <a:gd name="connsiteY0" fmla="*/ 0 h 645459"/>
                <a:gd name="connsiteX1" fmla="*/ 215153 w 545566"/>
                <a:gd name="connsiteY1" fmla="*/ 307361 h 645459"/>
                <a:gd name="connsiteX2" fmla="*/ 0 w 545566"/>
                <a:gd name="connsiteY2" fmla="*/ 607039 h 645459"/>
                <a:gd name="connsiteX3" fmla="*/ 92208 w 545566"/>
                <a:gd name="connsiteY3" fmla="*/ 645459 h 645459"/>
                <a:gd name="connsiteX4" fmla="*/ 284309 w 545566"/>
                <a:gd name="connsiteY4" fmla="*/ 368834 h 645459"/>
                <a:gd name="connsiteX5" fmla="*/ 545566 w 545566"/>
                <a:gd name="connsiteY5" fmla="*/ 199785 h 645459"/>
                <a:gd name="connsiteX6" fmla="*/ 545566 w 545566"/>
                <a:gd name="connsiteY6" fmla="*/ 199785 h 645459"/>
                <a:gd name="connsiteX7" fmla="*/ 545566 w 545566"/>
                <a:gd name="connsiteY7" fmla="*/ 199785 h 645459"/>
                <a:gd name="connsiteX8" fmla="*/ 322729 w 545566"/>
                <a:gd name="connsiteY8" fmla="*/ 0 h 645459"/>
                <a:gd name="connsiteX0" fmla="*/ 284309 w 545566"/>
                <a:gd name="connsiteY0" fmla="*/ 0 h 606921"/>
                <a:gd name="connsiteX1" fmla="*/ 215153 w 545566"/>
                <a:gd name="connsiteY1" fmla="*/ 268823 h 606921"/>
                <a:gd name="connsiteX2" fmla="*/ 0 w 545566"/>
                <a:gd name="connsiteY2" fmla="*/ 568501 h 606921"/>
                <a:gd name="connsiteX3" fmla="*/ 92208 w 545566"/>
                <a:gd name="connsiteY3" fmla="*/ 606921 h 606921"/>
                <a:gd name="connsiteX4" fmla="*/ 284309 w 545566"/>
                <a:gd name="connsiteY4" fmla="*/ 330296 h 606921"/>
                <a:gd name="connsiteX5" fmla="*/ 545566 w 545566"/>
                <a:gd name="connsiteY5" fmla="*/ 161247 h 606921"/>
                <a:gd name="connsiteX6" fmla="*/ 545566 w 545566"/>
                <a:gd name="connsiteY6" fmla="*/ 161247 h 606921"/>
                <a:gd name="connsiteX7" fmla="*/ 545566 w 545566"/>
                <a:gd name="connsiteY7" fmla="*/ 161247 h 606921"/>
                <a:gd name="connsiteX8" fmla="*/ 284309 w 545566"/>
                <a:gd name="connsiteY8" fmla="*/ 0 h 606921"/>
                <a:gd name="connsiteX0" fmla="*/ 299677 w 545566"/>
                <a:gd name="connsiteY0" fmla="*/ 0 h 637751"/>
                <a:gd name="connsiteX1" fmla="*/ 215153 w 545566"/>
                <a:gd name="connsiteY1" fmla="*/ 299653 h 637751"/>
                <a:gd name="connsiteX2" fmla="*/ 0 w 545566"/>
                <a:gd name="connsiteY2" fmla="*/ 599331 h 637751"/>
                <a:gd name="connsiteX3" fmla="*/ 92208 w 545566"/>
                <a:gd name="connsiteY3" fmla="*/ 637751 h 637751"/>
                <a:gd name="connsiteX4" fmla="*/ 284309 w 545566"/>
                <a:gd name="connsiteY4" fmla="*/ 361126 h 637751"/>
                <a:gd name="connsiteX5" fmla="*/ 545566 w 545566"/>
                <a:gd name="connsiteY5" fmla="*/ 192077 h 637751"/>
                <a:gd name="connsiteX6" fmla="*/ 545566 w 545566"/>
                <a:gd name="connsiteY6" fmla="*/ 192077 h 637751"/>
                <a:gd name="connsiteX7" fmla="*/ 545566 w 545566"/>
                <a:gd name="connsiteY7" fmla="*/ 192077 h 637751"/>
                <a:gd name="connsiteX8" fmla="*/ 299677 w 545566"/>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107576 w 560934"/>
                <a:gd name="connsiteY3" fmla="*/ 637751 h 637751"/>
                <a:gd name="connsiteX4" fmla="*/ 299677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99892 w 560934"/>
                <a:gd name="connsiteY3" fmla="*/ 637751 h 637751"/>
                <a:gd name="connsiteX4" fmla="*/ 299677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99892 w 560934"/>
                <a:gd name="connsiteY3" fmla="*/ 637751 h 637751"/>
                <a:gd name="connsiteX4" fmla="*/ 284309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315045 w 560934"/>
                <a:gd name="connsiteY4" fmla="*/ 339269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315045 w 560934"/>
                <a:gd name="connsiteY4" fmla="*/ 339269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0934" h="615893">
                  <a:moveTo>
                    <a:pt x="315045" y="1265"/>
                  </a:moveTo>
                  <a:cubicBezTo>
                    <a:pt x="259976" y="19194"/>
                    <a:pt x="298396" y="180476"/>
                    <a:pt x="230521" y="300918"/>
                  </a:cubicBezTo>
                  <a:cubicBezTo>
                    <a:pt x="162646" y="421360"/>
                    <a:pt x="26894" y="532684"/>
                    <a:pt x="0" y="585180"/>
                  </a:cubicBezTo>
                  <a:lnTo>
                    <a:pt x="69156" y="615893"/>
                  </a:lnTo>
                  <a:cubicBezTo>
                    <a:pt x="116541" y="578761"/>
                    <a:pt x="233082" y="401986"/>
                    <a:pt x="315045" y="339269"/>
                  </a:cubicBezTo>
                  <a:cubicBezTo>
                    <a:pt x="397008" y="276552"/>
                    <a:pt x="519953" y="217663"/>
                    <a:pt x="560934" y="193342"/>
                  </a:cubicBezTo>
                  <a:lnTo>
                    <a:pt x="560934" y="193342"/>
                  </a:lnTo>
                  <a:lnTo>
                    <a:pt x="560934" y="193342"/>
                  </a:lnTo>
                  <a:cubicBezTo>
                    <a:pt x="519953" y="161329"/>
                    <a:pt x="370114" y="-16664"/>
                    <a:pt x="315045" y="1265"/>
                  </a:cubicBez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9" name="フローチャート: 論理積ゲート 728"/>
            <p:cNvSpPr/>
            <p:nvPr/>
          </p:nvSpPr>
          <p:spPr>
            <a:xfrm rot="7589577">
              <a:off x="6078358" y="2434336"/>
              <a:ext cx="123712" cy="73318"/>
            </a:xfrm>
            <a:prstGeom prst="flowChartDelay">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0" name="角丸四角形 729"/>
            <p:cNvSpPr/>
            <p:nvPr/>
          </p:nvSpPr>
          <p:spPr>
            <a:xfrm rot="2295165">
              <a:off x="6684982" y="1485218"/>
              <a:ext cx="157665" cy="38245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1" name="フリーフォーム 730"/>
            <p:cNvSpPr/>
            <p:nvPr/>
          </p:nvSpPr>
          <p:spPr>
            <a:xfrm>
              <a:off x="6877210" y="1267866"/>
              <a:ext cx="245889" cy="184416"/>
            </a:xfrm>
            <a:custGeom>
              <a:avLst/>
              <a:gdLst>
                <a:gd name="connsiteX0" fmla="*/ 0 w 245889"/>
                <a:gd name="connsiteY0" fmla="*/ 0 h 184416"/>
                <a:gd name="connsiteX1" fmla="*/ 245889 w 245889"/>
                <a:gd name="connsiteY1" fmla="*/ 184416 h 184416"/>
              </a:gdLst>
              <a:ahLst/>
              <a:cxnLst>
                <a:cxn ang="0">
                  <a:pos x="connsiteX0" y="connsiteY0"/>
                </a:cxn>
                <a:cxn ang="0">
                  <a:pos x="connsiteX1" y="connsiteY1"/>
                </a:cxn>
              </a:cxnLst>
              <a:rect l="l" t="t" r="r" b="b"/>
              <a:pathLst>
                <a:path w="245889" h="184416">
                  <a:moveTo>
                    <a:pt x="0" y="0"/>
                  </a:moveTo>
                  <a:lnTo>
                    <a:pt x="245889" y="184416"/>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2" name="楕円 731"/>
            <p:cNvSpPr/>
            <p:nvPr/>
          </p:nvSpPr>
          <p:spPr>
            <a:xfrm>
              <a:off x="6884509" y="1382750"/>
              <a:ext cx="122945" cy="123158"/>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右矢印 4"/>
          <p:cNvSpPr/>
          <p:nvPr/>
        </p:nvSpPr>
        <p:spPr>
          <a:xfrm>
            <a:off x="4487391" y="3088476"/>
            <a:ext cx="243542" cy="1443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4" name="テキスト ボックス 733"/>
          <p:cNvSpPr txBox="1"/>
          <p:nvPr/>
        </p:nvSpPr>
        <p:spPr>
          <a:xfrm>
            <a:off x="4414328" y="2788130"/>
            <a:ext cx="885834" cy="3693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上履き</a:t>
            </a:r>
            <a:endParaRPr kumimoji="1" lang="en-US" altLang="ja-JP" sz="900" dirty="0" smtClean="0">
              <a:latin typeface="ＭＳ Ｐゴシック" panose="020B0600070205080204" pitchFamily="50" charset="-128"/>
              <a:ea typeface="ＭＳ Ｐゴシック" panose="020B0600070205080204" pitchFamily="50" charset="-128"/>
            </a:endParaRPr>
          </a:p>
          <a:p>
            <a:r>
              <a:rPr kumimoji="1" lang="ja-JP" altLang="en-US" sz="900" dirty="0" smtClean="0">
                <a:latin typeface="ＭＳ Ｐゴシック" panose="020B0600070205080204" pitchFamily="50" charset="-128"/>
                <a:ea typeface="ＭＳ Ｐゴシック" panose="020B0600070205080204" pitchFamily="50" charset="-128"/>
              </a:rPr>
              <a:t>（スリッパ等）</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735" name="右矢印 734"/>
          <p:cNvSpPr/>
          <p:nvPr/>
        </p:nvSpPr>
        <p:spPr>
          <a:xfrm rot="10800000">
            <a:off x="4192127" y="3096870"/>
            <a:ext cx="255820" cy="154599"/>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6" name="テキスト ボックス 735"/>
          <p:cNvSpPr txBox="1"/>
          <p:nvPr/>
        </p:nvSpPr>
        <p:spPr>
          <a:xfrm>
            <a:off x="3807957" y="2981483"/>
            <a:ext cx="586051"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下履き</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737" name="テキスト ボックス 736"/>
          <p:cNvSpPr txBox="1"/>
          <p:nvPr/>
        </p:nvSpPr>
        <p:spPr>
          <a:xfrm>
            <a:off x="5022363" y="5167421"/>
            <a:ext cx="3938791" cy="230832"/>
          </a:xfrm>
          <a:prstGeom prst="rect">
            <a:avLst/>
          </a:prstGeom>
          <a:noFill/>
        </p:spPr>
        <p:txBody>
          <a:bodyPr wrap="square" rtlCol="0">
            <a:spAutoFit/>
          </a:bodyPr>
          <a:lstStyle/>
          <a:p>
            <a:r>
              <a:rPr lang="ja-JP" altLang="en-US" sz="900" dirty="0"/>
              <a:t>受付等のテントについては、建物の窓の付近に設置しないよう留意する。</a:t>
            </a:r>
            <a:endParaRPr kumimoji="1" lang="ja-JP" altLang="en-US" sz="9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296251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240605" y="1332245"/>
            <a:ext cx="1805780" cy="25873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リーフォーム 6"/>
          <p:cNvSpPr/>
          <p:nvPr/>
        </p:nvSpPr>
        <p:spPr>
          <a:xfrm flipH="1">
            <a:off x="2524922" y="1304905"/>
            <a:ext cx="106175" cy="2614731"/>
          </a:xfrm>
          <a:custGeom>
            <a:avLst/>
            <a:gdLst>
              <a:gd name="connsiteX0" fmla="*/ 0 w 0"/>
              <a:gd name="connsiteY0" fmla="*/ 0 h 2448476"/>
              <a:gd name="connsiteX1" fmla="*/ 0 w 0"/>
              <a:gd name="connsiteY1" fmla="*/ 2448476 h 2448476"/>
              <a:gd name="connsiteX2" fmla="*/ 0 w 0"/>
              <a:gd name="connsiteY2" fmla="*/ 2448476 h 2448476"/>
            </a:gdLst>
            <a:ahLst/>
            <a:cxnLst>
              <a:cxn ang="0">
                <a:pos x="connsiteX0" y="connsiteY0"/>
              </a:cxn>
              <a:cxn ang="0">
                <a:pos x="connsiteX1" y="connsiteY1"/>
              </a:cxn>
              <a:cxn ang="0">
                <a:pos x="connsiteX2" y="connsiteY2"/>
              </a:cxn>
            </a:cxnLst>
            <a:rect l="l" t="t" r="r" b="b"/>
            <a:pathLst>
              <a:path h="2448476">
                <a:moveTo>
                  <a:pt x="0" y="0"/>
                </a:moveTo>
                <a:lnTo>
                  <a:pt x="0" y="2448476"/>
                </a:lnTo>
                <a:lnTo>
                  <a:pt x="0" y="2448476"/>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240605" y="1705429"/>
            <a:ext cx="1390491" cy="1828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リーフォーム 10"/>
          <p:cNvSpPr/>
          <p:nvPr/>
        </p:nvSpPr>
        <p:spPr>
          <a:xfrm>
            <a:off x="1240605" y="3224391"/>
            <a:ext cx="1382936" cy="7557"/>
          </a:xfrm>
          <a:custGeom>
            <a:avLst/>
            <a:gdLst>
              <a:gd name="connsiteX0" fmla="*/ 0 w 1382936"/>
              <a:gd name="connsiteY0" fmla="*/ 7557 h 7557"/>
              <a:gd name="connsiteX1" fmla="*/ 1382936 w 1382936"/>
              <a:gd name="connsiteY1" fmla="*/ 0 h 7557"/>
              <a:gd name="connsiteX2" fmla="*/ 1382936 w 1382936"/>
              <a:gd name="connsiteY2" fmla="*/ 0 h 7557"/>
            </a:gdLst>
            <a:ahLst/>
            <a:cxnLst>
              <a:cxn ang="0">
                <a:pos x="connsiteX0" y="connsiteY0"/>
              </a:cxn>
              <a:cxn ang="0">
                <a:pos x="connsiteX1" y="connsiteY1"/>
              </a:cxn>
              <a:cxn ang="0">
                <a:pos x="connsiteX2" y="connsiteY2"/>
              </a:cxn>
            </a:cxnLst>
            <a:rect l="l" t="t" r="r" b="b"/>
            <a:pathLst>
              <a:path w="1382936" h="7557">
                <a:moveTo>
                  <a:pt x="0" y="7557"/>
                </a:moveTo>
                <a:lnTo>
                  <a:pt x="1382936" y="0"/>
                </a:lnTo>
                <a:lnTo>
                  <a:pt x="1382936"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曲線コネクタ 12"/>
          <p:cNvCxnSpPr/>
          <p:nvPr/>
        </p:nvCxnSpPr>
        <p:spPr>
          <a:xfrm rot="16200000" flipH="1">
            <a:off x="1607127" y="1406923"/>
            <a:ext cx="340053" cy="196490"/>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15" name="曲線コネクタ 14"/>
          <p:cNvCxnSpPr/>
          <p:nvPr/>
        </p:nvCxnSpPr>
        <p:spPr>
          <a:xfrm rot="16200000" flipH="1">
            <a:off x="1601364" y="3626708"/>
            <a:ext cx="336280" cy="211789"/>
          </a:xfrm>
          <a:prstGeom prst="curvedConnector3">
            <a:avLst/>
          </a:prstGeom>
        </p:spPr>
        <p:style>
          <a:lnRef idx="1">
            <a:schemeClr val="accent1"/>
          </a:lnRef>
          <a:fillRef idx="0">
            <a:schemeClr val="accent1"/>
          </a:fillRef>
          <a:effectRef idx="0">
            <a:schemeClr val="accent1"/>
          </a:effectRef>
          <a:fontRef idx="minor">
            <a:schemeClr val="tx1"/>
          </a:fontRef>
        </p:style>
      </p:cxnSp>
      <p:grpSp>
        <p:nvGrpSpPr>
          <p:cNvPr id="25" name="グループ化 24"/>
          <p:cNvGrpSpPr/>
          <p:nvPr/>
        </p:nvGrpSpPr>
        <p:grpSpPr>
          <a:xfrm>
            <a:off x="1437088" y="1455984"/>
            <a:ext cx="702804" cy="98241"/>
            <a:chOff x="1617203" y="1186453"/>
            <a:chExt cx="702804" cy="98241"/>
          </a:xfrm>
        </p:grpSpPr>
        <p:sp>
          <p:nvSpPr>
            <p:cNvPr id="17" name="フリーフォーム 16"/>
            <p:cNvSpPr/>
            <p:nvPr/>
          </p:nvSpPr>
          <p:spPr>
            <a:xfrm>
              <a:off x="1617203" y="1239352"/>
              <a:ext cx="702804" cy="0"/>
            </a:xfrm>
            <a:custGeom>
              <a:avLst/>
              <a:gdLst>
                <a:gd name="connsiteX0" fmla="*/ 0 w 702804"/>
                <a:gd name="connsiteY0" fmla="*/ 0 h 0"/>
                <a:gd name="connsiteX1" fmla="*/ 702804 w 702804"/>
                <a:gd name="connsiteY1" fmla="*/ 0 h 0"/>
              </a:gdLst>
              <a:ahLst/>
              <a:cxnLst>
                <a:cxn ang="0">
                  <a:pos x="connsiteX0" y="connsiteY0"/>
                </a:cxn>
                <a:cxn ang="0">
                  <a:pos x="connsiteX1" y="connsiteY1"/>
                </a:cxn>
              </a:cxnLst>
              <a:rect l="l" t="t" r="r" b="b"/>
              <a:pathLst>
                <a:path w="702804">
                  <a:moveTo>
                    <a:pt x="0" y="0"/>
                  </a:moveTo>
                  <a:lnTo>
                    <a:pt x="702804"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リーフォーム 17"/>
            <p:cNvSpPr/>
            <p:nvPr/>
          </p:nvSpPr>
          <p:spPr>
            <a:xfrm>
              <a:off x="2236879" y="1186453"/>
              <a:ext cx="60457" cy="52899"/>
            </a:xfrm>
            <a:custGeom>
              <a:avLst/>
              <a:gdLst>
                <a:gd name="connsiteX0" fmla="*/ 0 w 60457"/>
                <a:gd name="connsiteY0" fmla="*/ 0 h 52899"/>
                <a:gd name="connsiteX1" fmla="*/ 60457 w 60457"/>
                <a:gd name="connsiteY1" fmla="*/ 52899 h 52899"/>
              </a:gdLst>
              <a:ahLst/>
              <a:cxnLst>
                <a:cxn ang="0">
                  <a:pos x="connsiteX0" y="connsiteY0"/>
                </a:cxn>
                <a:cxn ang="0">
                  <a:pos x="connsiteX1" y="connsiteY1"/>
                </a:cxn>
              </a:cxnLst>
              <a:rect l="l" t="t" r="r" b="b"/>
              <a:pathLst>
                <a:path w="60457" h="52899">
                  <a:moveTo>
                    <a:pt x="0" y="0"/>
                  </a:moveTo>
                  <a:lnTo>
                    <a:pt x="60457" y="5289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リーフォーム 18"/>
            <p:cNvSpPr/>
            <p:nvPr/>
          </p:nvSpPr>
          <p:spPr>
            <a:xfrm>
              <a:off x="1632317" y="1239352"/>
              <a:ext cx="83128" cy="45342"/>
            </a:xfrm>
            <a:custGeom>
              <a:avLst/>
              <a:gdLst>
                <a:gd name="connsiteX0" fmla="*/ 0 w 83128"/>
                <a:gd name="connsiteY0" fmla="*/ 0 h 45342"/>
                <a:gd name="connsiteX1" fmla="*/ 83128 w 83128"/>
                <a:gd name="connsiteY1" fmla="*/ 45342 h 45342"/>
              </a:gdLst>
              <a:ahLst/>
              <a:cxnLst>
                <a:cxn ang="0">
                  <a:pos x="connsiteX0" y="connsiteY0"/>
                </a:cxn>
                <a:cxn ang="0">
                  <a:pos x="connsiteX1" y="connsiteY1"/>
                </a:cxn>
              </a:cxnLst>
              <a:rect l="l" t="t" r="r" b="b"/>
              <a:pathLst>
                <a:path w="83128" h="45342">
                  <a:moveTo>
                    <a:pt x="0" y="0"/>
                  </a:moveTo>
                  <a:lnTo>
                    <a:pt x="83128" y="4534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6" name="グループ化 25"/>
          <p:cNvGrpSpPr/>
          <p:nvPr/>
        </p:nvGrpSpPr>
        <p:grpSpPr>
          <a:xfrm>
            <a:off x="1421787" y="3670066"/>
            <a:ext cx="702804" cy="98241"/>
            <a:chOff x="1617203" y="1186453"/>
            <a:chExt cx="702804" cy="98241"/>
          </a:xfrm>
        </p:grpSpPr>
        <p:sp>
          <p:nvSpPr>
            <p:cNvPr id="27" name="フリーフォーム 26"/>
            <p:cNvSpPr/>
            <p:nvPr/>
          </p:nvSpPr>
          <p:spPr>
            <a:xfrm>
              <a:off x="1617203" y="1239352"/>
              <a:ext cx="702804" cy="0"/>
            </a:xfrm>
            <a:custGeom>
              <a:avLst/>
              <a:gdLst>
                <a:gd name="connsiteX0" fmla="*/ 0 w 702804"/>
                <a:gd name="connsiteY0" fmla="*/ 0 h 0"/>
                <a:gd name="connsiteX1" fmla="*/ 702804 w 702804"/>
                <a:gd name="connsiteY1" fmla="*/ 0 h 0"/>
              </a:gdLst>
              <a:ahLst/>
              <a:cxnLst>
                <a:cxn ang="0">
                  <a:pos x="connsiteX0" y="connsiteY0"/>
                </a:cxn>
                <a:cxn ang="0">
                  <a:pos x="connsiteX1" y="connsiteY1"/>
                </a:cxn>
              </a:cxnLst>
              <a:rect l="l" t="t" r="r" b="b"/>
              <a:pathLst>
                <a:path w="702804">
                  <a:moveTo>
                    <a:pt x="0" y="0"/>
                  </a:moveTo>
                  <a:lnTo>
                    <a:pt x="702804"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フリーフォーム 27"/>
            <p:cNvSpPr/>
            <p:nvPr/>
          </p:nvSpPr>
          <p:spPr>
            <a:xfrm>
              <a:off x="2236879" y="1186453"/>
              <a:ext cx="60457" cy="52899"/>
            </a:xfrm>
            <a:custGeom>
              <a:avLst/>
              <a:gdLst>
                <a:gd name="connsiteX0" fmla="*/ 0 w 60457"/>
                <a:gd name="connsiteY0" fmla="*/ 0 h 52899"/>
                <a:gd name="connsiteX1" fmla="*/ 60457 w 60457"/>
                <a:gd name="connsiteY1" fmla="*/ 52899 h 52899"/>
              </a:gdLst>
              <a:ahLst/>
              <a:cxnLst>
                <a:cxn ang="0">
                  <a:pos x="connsiteX0" y="connsiteY0"/>
                </a:cxn>
                <a:cxn ang="0">
                  <a:pos x="connsiteX1" y="connsiteY1"/>
                </a:cxn>
              </a:cxnLst>
              <a:rect l="l" t="t" r="r" b="b"/>
              <a:pathLst>
                <a:path w="60457" h="52899">
                  <a:moveTo>
                    <a:pt x="0" y="0"/>
                  </a:moveTo>
                  <a:lnTo>
                    <a:pt x="60457" y="5289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フリーフォーム 28"/>
            <p:cNvSpPr/>
            <p:nvPr/>
          </p:nvSpPr>
          <p:spPr>
            <a:xfrm>
              <a:off x="1632317" y="1239352"/>
              <a:ext cx="83128" cy="45342"/>
            </a:xfrm>
            <a:custGeom>
              <a:avLst/>
              <a:gdLst>
                <a:gd name="connsiteX0" fmla="*/ 0 w 83128"/>
                <a:gd name="connsiteY0" fmla="*/ 0 h 45342"/>
                <a:gd name="connsiteX1" fmla="*/ 83128 w 83128"/>
                <a:gd name="connsiteY1" fmla="*/ 45342 h 45342"/>
              </a:gdLst>
              <a:ahLst/>
              <a:cxnLst>
                <a:cxn ang="0">
                  <a:pos x="connsiteX0" y="connsiteY0"/>
                </a:cxn>
                <a:cxn ang="0">
                  <a:pos x="connsiteX1" y="connsiteY1"/>
                </a:cxn>
              </a:cxnLst>
              <a:rect l="l" t="t" r="r" b="b"/>
              <a:pathLst>
                <a:path w="83128" h="45342">
                  <a:moveTo>
                    <a:pt x="0" y="0"/>
                  </a:moveTo>
                  <a:lnTo>
                    <a:pt x="83128" y="4534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1" name="テキスト ボックス 30"/>
          <p:cNvSpPr txBox="1"/>
          <p:nvPr/>
        </p:nvSpPr>
        <p:spPr>
          <a:xfrm>
            <a:off x="1580293" y="3254624"/>
            <a:ext cx="982413" cy="246221"/>
          </a:xfrm>
          <a:prstGeom prst="rect">
            <a:avLst/>
          </a:prstGeom>
          <a:noFill/>
        </p:spPr>
        <p:txBody>
          <a:bodyPr wrap="square" rtlCol="0">
            <a:spAutoFit/>
          </a:bodyPr>
          <a:lstStyle/>
          <a:p>
            <a:r>
              <a:rPr kumimoji="1" lang="ja-JP" altLang="en-US" sz="1000" b="1" dirty="0" smtClean="0">
                <a:latin typeface="ＭＳ Ｐゴシック" panose="020B0600070205080204" pitchFamily="50" charset="-128"/>
                <a:ea typeface="ＭＳ Ｐゴシック" panose="020B0600070205080204" pitchFamily="50" charset="-128"/>
              </a:rPr>
              <a:t>専用トイレ</a:t>
            </a:r>
            <a:endParaRPr kumimoji="1" lang="ja-JP" altLang="en-US" sz="1000" b="1" dirty="0">
              <a:latin typeface="ＭＳ Ｐゴシック" panose="020B0600070205080204" pitchFamily="50" charset="-128"/>
              <a:ea typeface="ＭＳ Ｐゴシック" panose="020B0600070205080204" pitchFamily="50" charset="-128"/>
            </a:endParaRPr>
          </a:p>
        </p:txBody>
      </p:sp>
      <p:sp>
        <p:nvSpPr>
          <p:cNvPr id="35" name="正方形/長方形 34"/>
          <p:cNvSpPr/>
          <p:nvPr/>
        </p:nvSpPr>
        <p:spPr>
          <a:xfrm>
            <a:off x="1222722" y="4027658"/>
            <a:ext cx="1820999" cy="25620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フリーフォーム 35"/>
          <p:cNvSpPr/>
          <p:nvPr/>
        </p:nvSpPr>
        <p:spPr>
          <a:xfrm flipH="1">
            <a:off x="2507039" y="3990822"/>
            <a:ext cx="106175" cy="2614731"/>
          </a:xfrm>
          <a:custGeom>
            <a:avLst/>
            <a:gdLst>
              <a:gd name="connsiteX0" fmla="*/ 0 w 0"/>
              <a:gd name="connsiteY0" fmla="*/ 0 h 2448476"/>
              <a:gd name="connsiteX1" fmla="*/ 0 w 0"/>
              <a:gd name="connsiteY1" fmla="*/ 2448476 h 2448476"/>
              <a:gd name="connsiteX2" fmla="*/ 0 w 0"/>
              <a:gd name="connsiteY2" fmla="*/ 2448476 h 2448476"/>
            </a:gdLst>
            <a:ahLst/>
            <a:cxnLst>
              <a:cxn ang="0">
                <a:pos x="connsiteX0" y="connsiteY0"/>
              </a:cxn>
              <a:cxn ang="0">
                <a:pos x="connsiteX1" y="connsiteY1"/>
              </a:cxn>
              <a:cxn ang="0">
                <a:pos x="connsiteX2" y="connsiteY2"/>
              </a:cxn>
            </a:cxnLst>
            <a:rect l="l" t="t" r="r" b="b"/>
            <a:pathLst>
              <a:path h="2448476">
                <a:moveTo>
                  <a:pt x="0" y="0"/>
                </a:moveTo>
                <a:lnTo>
                  <a:pt x="0" y="2448476"/>
                </a:lnTo>
                <a:lnTo>
                  <a:pt x="0" y="2448476"/>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1222722" y="4360351"/>
            <a:ext cx="1390491" cy="185979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フリーフォーム 37"/>
          <p:cNvSpPr/>
          <p:nvPr/>
        </p:nvSpPr>
        <p:spPr>
          <a:xfrm>
            <a:off x="1222722" y="5910308"/>
            <a:ext cx="1382936" cy="7557"/>
          </a:xfrm>
          <a:custGeom>
            <a:avLst/>
            <a:gdLst>
              <a:gd name="connsiteX0" fmla="*/ 0 w 1382936"/>
              <a:gd name="connsiteY0" fmla="*/ 7557 h 7557"/>
              <a:gd name="connsiteX1" fmla="*/ 1382936 w 1382936"/>
              <a:gd name="connsiteY1" fmla="*/ 0 h 7557"/>
              <a:gd name="connsiteX2" fmla="*/ 1382936 w 1382936"/>
              <a:gd name="connsiteY2" fmla="*/ 0 h 7557"/>
            </a:gdLst>
            <a:ahLst/>
            <a:cxnLst>
              <a:cxn ang="0">
                <a:pos x="connsiteX0" y="connsiteY0"/>
              </a:cxn>
              <a:cxn ang="0">
                <a:pos x="connsiteX1" y="connsiteY1"/>
              </a:cxn>
              <a:cxn ang="0">
                <a:pos x="connsiteX2" y="connsiteY2"/>
              </a:cxn>
            </a:cxnLst>
            <a:rect l="l" t="t" r="r" b="b"/>
            <a:pathLst>
              <a:path w="1382936" h="7557">
                <a:moveTo>
                  <a:pt x="0" y="7557"/>
                </a:moveTo>
                <a:lnTo>
                  <a:pt x="1382936" y="0"/>
                </a:lnTo>
                <a:lnTo>
                  <a:pt x="1382936"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9" name="曲線コネクタ 38"/>
          <p:cNvCxnSpPr/>
          <p:nvPr/>
        </p:nvCxnSpPr>
        <p:spPr>
          <a:xfrm rot="16200000" flipH="1">
            <a:off x="1589244" y="4092840"/>
            <a:ext cx="340053" cy="196490"/>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40" name="曲線コネクタ 39"/>
          <p:cNvCxnSpPr/>
          <p:nvPr/>
        </p:nvCxnSpPr>
        <p:spPr>
          <a:xfrm rot="16200000" flipH="1">
            <a:off x="1583481" y="6312625"/>
            <a:ext cx="336280" cy="211789"/>
          </a:xfrm>
          <a:prstGeom prst="curvedConnector3">
            <a:avLst/>
          </a:prstGeom>
        </p:spPr>
        <p:style>
          <a:lnRef idx="1">
            <a:schemeClr val="accent1"/>
          </a:lnRef>
          <a:fillRef idx="0">
            <a:schemeClr val="accent1"/>
          </a:fillRef>
          <a:effectRef idx="0">
            <a:schemeClr val="accent1"/>
          </a:effectRef>
          <a:fontRef idx="minor">
            <a:schemeClr val="tx1"/>
          </a:fontRef>
        </p:style>
      </p:cxnSp>
      <p:grpSp>
        <p:nvGrpSpPr>
          <p:cNvPr id="41" name="グループ化 40"/>
          <p:cNvGrpSpPr/>
          <p:nvPr/>
        </p:nvGrpSpPr>
        <p:grpSpPr>
          <a:xfrm>
            <a:off x="1419205" y="4134281"/>
            <a:ext cx="702804" cy="98241"/>
            <a:chOff x="1617203" y="1186453"/>
            <a:chExt cx="702804" cy="98241"/>
          </a:xfrm>
        </p:grpSpPr>
        <p:sp>
          <p:nvSpPr>
            <p:cNvPr id="42" name="フリーフォーム 41"/>
            <p:cNvSpPr/>
            <p:nvPr/>
          </p:nvSpPr>
          <p:spPr>
            <a:xfrm>
              <a:off x="1617203" y="1239352"/>
              <a:ext cx="702804" cy="0"/>
            </a:xfrm>
            <a:custGeom>
              <a:avLst/>
              <a:gdLst>
                <a:gd name="connsiteX0" fmla="*/ 0 w 702804"/>
                <a:gd name="connsiteY0" fmla="*/ 0 h 0"/>
                <a:gd name="connsiteX1" fmla="*/ 702804 w 702804"/>
                <a:gd name="connsiteY1" fmla="*/ 0 h 0"/>
              </a:gdLst>
              <a:ahLst/>
              <a:cxnLst>
                <a:cxn ang="0">
                  <a:pos x="connsiteX0" y="connsiteY0"/>
                </a:cxn>
                <a:cxn ang="0">
                  <a:pos x="connsiteX1" y="connsiteY1"/>
                </a:cxn>
              </a:cxnLst>
              <a:rect l="l" t="t" r="r" b="b"/>
              <a:pathLst>
                <a:path w="702804">
                  <a:moveTo>
                    <a:pt x="0" y="0"/>
                  </a:moveTo>
                  <a:lnTo>
                    <a:pt x="702804"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フリーフォーム 42"/>
            <p:cNvSpPr/>
            <p:nvPr/>
          </p:nvSpPr>
          <p:spPr>
            <a:xfrm>
              <a:off x="2236879" y="1186453"/>
              <a:ext cx="60457" cy="52899"/>
            </a:xfrm>
            <a:custGeom>
              <a:avLst/>
              <a:gdLst>
                <a:gd name="connsiteX0" fmla="*/ 0 w 60457"/>
                <a:gd name="connsiteY0" fmla="*/ 0 h 52899"/>
                <a:gd name="connsiteX1" fmla="*/ 60457 w 60457"/>
                <a:gd name="connsiteY1" fmla="*/ 52899 h 52899"/>
              </a:gdLst>
              <a:ahLst/>
              <a:cxnLst>
                <a:cxn ang="0">
                  <a:pos x="connsiteX0" y="connsiteY0"/>
                </a:cxn>
                <a:cxn ang="0">
                  <a:pos x="connsiteX1" y="connsiteY1"/>
                </a:cxn>
              </a:cxnLst>
              <a:rect l="l" t="t" r="r" b="b"/>
              <a:pathLst>
                <a:path w="60457" h="52899">
                  <a:moveTo>
                    <a:pt x="0" y="0"/>
                  </a:moveTo>
                  <a:lnTo>
                    <a:pt x="60457" y="5289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フリーフォーム 43"/>
            <p:cNvSpPr/>
            <p:nvPr/>
          </p:nvSpPr>
          <p:spPr>
            <a:xfrm>
              <a:off x="1632317" y="1239352"/>
              <a:ext cx="83128" cy="45342"/>
            </a:xfrm>
            <a:custGeom>
              <a:avLst/>
              <a:gdLst>
                <a:gd name="connsiteX0" fmla="*/ 0 w 83128"/>
                <a:gd name="connsiteY0" fmla="*/ 0 h 45342"/>
                <a:gd name="connsiteX1" fmla="*/ 83128 w 83128"/>
                <a:gd name="connsiteY1" fmla="*/ 45342 h 45342"/>
              </a:gdLst>
              <a:ahLst/>
              <a:cxnLst>
                <a:cxn ang="0">
                  <a:pos x="connsiteX0" y="connsiteY0"/>
                </a:cxn>
                <a:cxn ang="0">
                  <a:pos x="connsiteX1" y="connsiteY1"/>
                </a:cxn>
              </a:cxnLst>
              <a:rect l="l" t="t" r="r" b="b"/>
              <a:pathLst>
                <a:path w="83128" h="45342">
                  <a:moveTo>
                    <a:pt x="0" y="0"/>
                  </a:moveTo>
                  <a:lnTo>
                    <a:pt x="83128" y="4534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5" name="グループ化 44"/>
          <p:cNvGrpSpPr/>
          <p:nvPr/>
        </p:nvGrpSpPr>
        <p:grpSpPr>
          <a:xfrm>
            <a:off x="1403904" y="6333564"/>
            <a:ext cx="702804" cy="98241"/>
            <a:chOff x="1617203" y="1186453"/>
            <a:chExt cx="702804" cy="98241"/>
          </a:xfrm>
        </p:grpSpPr>
        <p:sp>
          <p:nvSpPr>
            <p:cNvPr id="46" name="フリーフォーム 45"/>
            <p:cNvSpPr/>
            <p:nvPr/>
          </p:nvSpPr>
          <p:spPr>
            <a:xfrm>
              <a:off x="1617203" y="1239352"/>
              <a:ext cx="702804" cy="0"/>
            </a:xfrm>
            <a:custGeom>
              <a:avLst/>
              <a:gdLst>
                <a:gd name="connsiteX0" fmla="*/ 0 w 702804"/>
                <a:gd name="connsiteY0" fmla="*/ 0 h 0"/>
                <a:gd name="connsiteX1" fmla="*/ 702804 w 702804"/>
                <a:gd name="connsiteY1" fmla="*/ 0 h 0"/>
              </a:gdLst>
              <a:ahLst/>
              <a:cxnLst>
                <a:cxn ang="0">
                  <a:pos x="connsiteX0" y="connsiteY0"/>
                </a:cxn>
                <a:cxn ang="0">
                  <a:pos x="connsiteX1" y="connsiteY1"/>
                </a:cxn>
              </a:cxnLst>
              <a:rect l="l" t="t" r="r" b="b"/>
              <a:pathLst>
                <a:path w="702804">
                  <a:moveTo>
                    <a:pt x="0" y="0"/>
                  </a:moveTo>
                  <a:lnTo>
                    <a:pt x="702804"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フリーフォーム 46"/>
            <p:cNvSpPr/>
            <p:nvPr/>
          </p:nvSpPr>
          <p:spPr>
            <a:xfrm>
              <a:off x="2236879" y="1186453"/>
              <a:ext cx="60457" cy="52899"/>
            </a:xfrm>
            <a:custGeom>
              <a:avLst/>
              <a:gdLst>
                <a:gd name="connsiteX0" fmla="*/ 0 w 60457"/>
                <a:gd name="connsiteY0" fmla="*/ 0 h 52899"/>
                <a:gd name="connsiteX1" fmla="*/ 60457 w 60457"/>
                <a:gd name="connsiteY1" fmla="*/ 52899 h 52899"/>
              </a:gdLst>
              <a:ahLst/>
              <a:cxnLst>
                <a:cxn ang="0">
                  <a:pos x="connsiteX0" y="connsiteY0"/>
                </a:cxn>
                <a:cxn ang="0">
                  <a:pos x="connsiteX1" y="connsiteY1"/>
                </a:cxn>
              </a:cxnLst>
              <a:rect l="l" t="t" r="r" b="b"/>
              <a:pathLst>
                <a:path w="60457" h="52899">
                  <a:moveTo>
                    <a:pt x="0" y="0"/>
                  </a:moveTo>
                  <a:lnTo>
                    <a:pt x="60457" y="5289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フリーフォーム 47"/>
            <p:cNvSpPr/>
            <p:nvPr/>
          </p:nvSpPr>
          <p:spPr>
            <a:xfrm>
              <a:off x="1632317" y="1239352"/>
              <a:ext cx="83128" cy="45342"/>
            </a:xfrm>
            <a:custGeom>
              <a:avLst/>
              <a:gdLst>
                <a:gd name="connsiteX0" fmla="*/ 0 w 83128"/>
                <a:gd name="connsiteY0" fmla="*/ 0 h 45342"/>
                <a:gd name="connsiteX1" fmla="*/ 83128 w 83128"/>
                <a:gd name="connsiteY1" fmla="*/ 45342 h 45342"/>
              </a:gdLst>
              <a:ahLst/>
              <a:cxnLst>
                <a:cxn ang="0">
                  <a:pos x="connsiteX0" y="connsiteY0"/>
                </a:cxn>
                <a:cxn ang="0">
                  <a:pos x="connsiteX1" y="connsiteY1"/>
                </a:cxn>
              </a:cxnLst>
              <a:rect l="l" t="t" r="r" b="b"/>
              <a:pathLst>
                <a:path w="83128" h="45342">
                  <a:moveTo>
                    <a:pt x="0" y="0"/>
                  </a:moveTo>
                  <a:lnTo>
                    <a:pt x="83128" y="4534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9" name="テキスト ボックス 48"/>
          <p:cNvSpPr txBox="1"/>
          <p:nvPr/>
        </p:nvSpPr>
        <p:spPr>
          <a:xfrm>
            <a:off x="1562410" y="5940541"/>
            <a:ext cx="982413" cy="246221"/>
          </a:xfrm>
          <a:prstGeom prst="rect">
            <a:avLst/>
          </a:prstGeom>
          <a:noFill/>
        </p:spPr>
        <p:txBody>
          <a:bodyPr wrap="square" rtlCol="0">
            <a:spAutoFit/>
          </a:bodyPr>
          <a:lstStyle/>
          <a:p>
            <a:r>
              <a:rPr kumimoji="1" lang="ja-JP" altLang="en-US" sz="1000" b="1" dirty="0" smtClean="0">
                <a:latin typeface="ＭＳ Ｐゴシック" panose="020B0600070205080204" pitchFamily="50" charset="-128"/>
                <a:ea typeface="ＭＳ Ｐゴシック" panose="020B0600070205080204" pitchFamily="50" charset="-128"/>
              </a:rPr>
              <a:t>専用トイレ</a:t>
            </a:r>
            <a:endParaRPr kumimoji="1" lang="ja-JP" altLang="en-US" sz="1000" b="1" dirty="0">
              <a:latin typeface="ＭＳ Ｐゴシック" panose="020B0600070205080204" pitchFamily="50" charset="-128"/>
              <a:ea typeface="ＭＳ Ｐゴシック" panose="020B0600070205080204" pitchFamily="50" charset="-128"/>
            </a:endParaRPr>
          </a:p>
        </p:txBody>
      </p:sp>
      <p:sp>
        <p:nvSpPr>
          <p:cNvPr id="56" name="正方形/長方形 55"/>
          <p:cNvSpPr/>
          <p:nvPr/>
        </p:nvSpPr>
        <p:spPr>
          <a:xfrm>
            <a:off x="2953323" y="6262004"/>
            <a:ext cx="196388" cy="3191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フリーフォーム 56"/>
          <p:cNvSpPr/>
          <p:nvPr/>
        </p:nvSpPr>
        <p:spPr>
          <a:xfrm>
            <a:off x="2658268" y="4382852"/>
            <a:ext cx="366005" cy="93561"/>
          </a:xfrm>
          <a:custGeom>
            <a:avLst/>
            <a:gdLst>
              <a:gd name="connsiteX0" fmla="*/ 0 w 581890"/>
              <a:gd name="connsiteY0" fmla="*/ 0 h 143583"/>
              <a:gd name="connsiteX1" fmla="*/ 75570 w 581890"/>
              <a:gd name="connsiteY1" fmla="*/ 120912 h 143583"/>
              <a:gd name="connsiteX2" fmla="*/ 136026 w 581890"/>
              <a:gd name="connsiteY2" fmla="*/ 22671 h 143583"/>
              <a:gd name="connsiteX3" fmla="*/ 196482 w 581890"/>
              <a:gd name="connsiteY3" fmla="*/ 143583 h 143583"/>
              <a:gd name="connsiteX4" fmla="*/ 249381 w 581890"/>
              <a:gd name="connsiteY4" fmla="*/ 30228 h 143583"/>
              <a:gd name="connsiteX5" fmla="*/ 309838 w 581890"/>
              <a:gd name="connsiteY5" fmla="*/ 128469 h 143583"/>
              <a:gd name="connsiteX6" fmla="*/ 355180 w 581890"/>
              <a:gd name="connsiteY6" fmla="*/ 37785 h 143583"/>
              <a:gd name="connsiteX7" fmla="*/ 423193 w 581890"/>
              <a:gd name="connsiteY7" fmla="*/ 143583 h 143583"/>
              <a:gd name="connsiteX8" fmla="*/ 468535 w 581890"/>
              <a:gd name="connsiteY8" fmla="*/ 30228 h 143583"/>
              <a:gd name="connsiteX9" fmla="*/ 536548 w 581890"/>
              <a:gd name="connsiteY9" fmla="*/ 120912 h 143583"/>
              <a:gd name="connsiteX10" fmla="*/ 581890 w 581890"/>
              <a:gd name="connsiteY10" fmla="*/ 37785 h 143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81890" h="143583">
                <a:moveTo>
                  <a:pt x="0" y="0"/>
                </a:moveTo>
                <a:lnTo>
                  <a:pt x="75570" y="120912"/>
                </a:lnTo>
                <a:lnTo>
                  <a:pt x="136026" y="22671"/>
                </a:lnTo>
                <a:lnTo>
                  <a:pt x="196482" y="143583"/>
                </a:lnTo>
                <a:lnTo>
                  <a:pt x="249381" y="30228"/>
                </a:lnTo>
                <a:lnTo>
                  <a:pt x="309838" y="128469"/>
                </a:lnTo>
                <a:lnTo>
                  <a:pt x="355180" y="37785"/>
                </a:lnTo>
                <a:lnTo>
                  <a:pt x="423193" y="143583"/>
                </a:lnTo>
                <a:lnTo>
                  <a:pt x="468535" y="30228"/>
                </a:lnTo>
                <a:lnTo>
                  <a:pt x="536548" y="120912"/>
                </a:lnTo>
                <a:lnTo>
                  <a:pt x="581890" y="37785"/>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rot="5400000">
            <a:off x="2523641" y="4906491"/>
            <a:ext cx="232753" cy="1838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rot="5400000">
            <a:off x="2455662" y="5495715"/>
            <a:ext cx="320132" cy="20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rot="5400000">
            <a:off x="2516831" y="2209645"/>
            <a:ext cx="237690" cy="175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rot="5400000">
            <a:off x="2513023" y="2843512"/>
            <a:ext cx="241175" cy="20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84" name="グループ化 283"/>
          <p:cNvGrpSpPr/>
          <p:nvPr/>
        </p:nvGrpSpPr>
        <p:grpSpPr>
          <a:xfrm>
            <a:off x="1378355" y="2138905"/>
            <a:ext cx="1163590" cy="246221"/>
            <a:chOff x="1003146" y="2176571"/>
            <a:chExt cx="1163590" cy="246221"/>
          </a:xfrm>
        </p:grpSpPr>
        <p:sp>
          <p:nvSpPr>
            <p:cNvPr id="64" name="角丸四角形 63"/>
            <p:cNvSpPr/>
            <p:nvPr/>
          </p:nvSpPr>
          <p:spPr>
            <a:xfrm>
              <a:off x="1003146" y="2194195"/>
              <a:ext cx="1086881" cy="206234"/>
            </a:xfrm>
            <a:prstGeom prst="roundRect">
              <a:avLst>
                <a:gd name="adj" fmla="val 50000"/>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1084744" y="2176571"/>
              <a:ext cx="1081992"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発熱者等ｿﾞｰﾝ</a:t>
              </a:r>
              <a:endParaRPr kumimoji="1" lang="ja-JP" altLang="en-US" sz="1000" dirty="0">
                <a:latin typeface="ＭＳ Ｐゴシック" panose="020B0600070205080204" pitchFamily="50" charset="-128"/>
                <a:ea typeface="ＭＳ Ｐゴシック" panose="020B0600070205080204" pitchFamily="50" charset="-128"/>
              </a:endParaRPr>
            </a:p>
          </p:txBody>
        </p:sp>
      </p:grpSp>
      <p:sp>
        <p:nvSpPr>
          <p:cNvPr id="75" name="角丸四角形 74"/>
          <p:cNvSpPr/>
          <p:nvPr/>
        </p:nvSpPr>
        <p:spPr>
          <a:xfrm>
            <a:off x="1387926" y="4724086"/>
            <a:ext cx="879347" cy="215947"/>
          </a:xfrm>
          <a:prstGeom prst="roundRect">
            <a:avLst>
              <a:gd name="adj" fmla="val 50000"/>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p:cNvSpPr/>
          <p:nvPr/>
        </p:nvSpPr>
        <p:spPr>
          <a:xfrm>
            <a:off x="4441099" y="1297924"/>
            <a:ext cx="5290577" cy="35081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p:cNvSpPr/>
          <p:nvPr/>
        </p:nvSpPr>
        <p:spPr>
          <a:xfrm>
            <a:off x="4441099" y="1297924"/>
            <a:ext cx="778373" cy="35081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フリーフォーム 80"/>
          <p:cNvSpPr/>
          <p:nvPr/>
        </p:nvSpPr>
        <p:spPr>
          <a:xfrm>
            <a:off x="4441099" y="1806390"/>
            <a:ext cx="778373" cy="0"/>
          </a:xfrm>
          <a:custGeom>
            <a:avLst/>
            <a:gdLst>
              <a:gd name="connsiteX0" fmla="*/ 0 w 778373"/>
              <a:gd name="connsiteY0" fmla="*/ 0 h 0"/>
              <a:gd name="connsiteX1" fmla="*/ 778373 w 778373"/>
              <a:gd name="connsiteY1" fmla="*/ 0 h 0"/>
            </a:gdLst>
            <a:ahLst/>
            <a:cxnLst>
              <a:cxn ang="0">
                <a:pos x="connsiteX0" y="connsiteY0"/>
              </a:cxn>
              <a:cxn ang="0">
                <a:pos x="connsiteX1" y="connsiteY1"/>
              </a:cxn>
            </a:cxnLst>
            <a:rect l="l" t="t" r="r" b="b"/>
            <a:pathLst>
              <a:path w="778373">
                <a:moveTo>
                  <a:pt x="0" y="0"/>
                </a:moveTo>
                <a:lnTo>
                  <a:pt x="778373"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フリーフォーム 81"/>
          <p:cNvSpPr/>
          <p:nvPr/>
        </p:nvSpPr>
        <p:spPr>
          <a:xfrm>
            <a:off x="4448655" y="2343885"/>
            <a:ext cx="778373" cy="0"/>
          </a:xfrm>
          <a:custGeom>
            <a:avLst/>
            <a:gdLst>
              <a:gd name="connsiteX0" fmla="*/ 0 w 778373"/>
              <a:gd name="connsiteY0" fmla="*/ 0 h 0"/>
              <a:gd name="connsiteX1" fmla="*/ 778373 w 778373"/>
              <a:gd name="connsiteY1" fmla="*/ 0 h 0"/>
            </a:gdLst>
            <a:ahLst/>
            <a:cxnLst>
              <a:cxn ang="0">
                <a:pos x="connsiteX0" y="connsiteY0"/>
              </a:cxn>
              <a:cxn ang="0">
                <a:pos x="connsiteX1" y="connsiteY1"/>
              </a:cxn>
            </a:cxnLst>
            <a:rect l="l" t="t" r="r" b="b"/>
            <a:pathLst>
              <a:path w="778373">
                <a:moveTo>
                  <a:pt x="0" y="0"/>
                </a:moveTo>
                <a:lnTo>
                  <a:pt x="778373"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フリーフォーム 82"/>
          <p:cNvSpPr/>
          <p:nvPr/>
        </p:nvSpPr>
        <p:spPr>
          <a:xfrm>
            <a:off x="4456021" y="2684547"/>
            <a:ext cx="778373" cy="0"/>
          </a:xfrm>
          <a:custGeom>
            <a:avLst/>
            <a:gdLst>
              <a:gd name="connsiteX0" fmla="*/ 0 w 778373"/>
              <a:gd name="connsiteY0" fmla="*/ 0 h 0"/>
              <a:gd name="connsiteX1" fmla="*/ 778373 w 778373"/>
              <a:gd name="connsiteY1" fmla="*/ 0 h 0"/>
            </a:gdLst>
            <a:ahLst/>
            <a:cxnLst>
              <a:cxn ang="0">
                <a:pos x="connsiteX0" y="connsiteY0"/>
              </a:cxn>
              <a:cxn ang="0">
                <a:pos x="connsiteX1" y="connsiteY1"/>
              </a:cxn>
            </a:cxnLst>
            <a:rect l="l" t="t" r="r" b="b"/>
            <a:pathLst>
              <a:path w="778373">
                <a:moveTo>
                  <a:pt x="0" y="0"/>
                </a:moveTo>
                <a:lnTo>
                  <a:pt x="778373"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テキスト ボックス 83"/>
          <p:cNvSpPr txBox="1"/>
          <p:nvPr/>
        </p:nvSpPr>
        <p:spPr>
          <a:xfrm>
            <a:off x="4477448" y="1359877"/>
            <a:ext cx="920352" cy="400110"/>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   物資</a:t>
            </a:r>
          </a:p>
          <a:p>
            <a:r>
              <a:rPr kumimoji="1" lang="ja-JP" altLang="en-US" sz="1000" dirty="0" smtClean="0">
                <a:latin typeface="ＭＳ Ｐゴシック" panose="020B0600070205080204" pitchFamily="50" charset="-128"/>
                <a:ea typeface="ＭＳ Ｐゴシック" panose="020B0600070205080204" pitchFamily="50" charset="-128"/>
              </a:rPr>
              <a:t>保管場所</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87" name="テキスト ボックス 86"/>
          <p:cNvSpPr txBox="1"/>
          <p:nvPr/>
        </p:nvSpPr>
        <p:spPr>
          <a:xfrm>
            <a:off x="4396984" y="2077228"/>
            <a:ext cx="989971"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女性更衣室</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88" name="テキスト ボックス 87"/>
          <p:cNvSpPr txBox="1"/>
          <p:nvPr/>
        </p:nvSpPr>
        <p:spPr>
          <a:xfrm>
            <a:off x="4407829" y="1800363"/>
            <a:ext cx="989971"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男性更衣室</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89" name="フリーフォーム 88"/>
          <p:cNvSpPr/>
          <p:nvPr/>
        </p:nvSpPr>
        <p:spPr>
          <a:xfrm>
            <a:off x="4441099" y="2067020"/>
            <a:ext cx="778373" cy="7557"/>
          </a:xfrm>
          <a:custGeom>
            <a:avLst/>
            <a:gdLst>
              <a:gd name="connsiteX0" fmla="*/ 0 w 778373"/>
              <a:gd name="connsiteY0" fmla="*/ 7557 h 7557"/>
              <a:gd name="connsiteX1" fmla="*/ 0 w 778373"/>
              <a:gd name="connsiteY1" fmla="*/ 7557 h 7557"/>
              <a:gd name="connsiteX2" fmla="*/ 778373 w 778373"/>
              <a:gd name="connsiteY2" fmla="*/ 0 h 7557"/>
            </a:gdLst>
            <a:ahLst/>
            <a:cxnLst>
              <a:cxn ang="0">
                <a:pos x="connsiteX0" y="connsiteY0"/>
              </a:cxn>
              <a:cxn ang="0">
                <a:pos x="connsiteX1" y="connsiteY1"/>
              </a:cxn>
              <a:cxn ang="0">
                <a:pos x="connsiteX2" y="connsiteY2"/>
              </a:cxn>
            </a:cxnLst>
            <a:rect l="l" t="t" r="r" b="b"/>
            <a:pathLst>
              <a:path w="778373" h="7557">
                <a:moveTo>
                  <a:pt x="0" y="7557"/>
                </a:moveTo>
                <a:lnTo>
                  <a:pt x="0" y="7557"/>
                </a:lnTo>
                <a:lnTo>
                  <a:pt x="778373"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フリーフォーム 89"/>
          <p:cNvSpPr/>
          <p:nvPr/>
        </p:nvSpPr>
        <p:spPr>
          <a:xfrm>
            <a:off x="4448655" y="4446046"/>
            <a:ext cx="778373" cy="7557"/>
          </a:xfrm>
          <a:custGeom>
            <a:avLst/>
            <a:gdLst>
              <a:gd name="connsiteX0" fmla="*/ 0 w 778373"/>
              <a:gd name="connsiteY0" fmla="*/ 7557 h 7557"/>
              <a:gd name="connsiteX1" fmla="*/ 0 w 778373"/>
              <a:gd name="connsiteY1" fmla="*/ 7557 h 7557"/>
              <a:gd name="connsiteX2" fmla="*/ 778373 w 778373"/>
              <a:gd name="connsiteY2" fmla="*/ 0 h 7557"/>
            </a:gdLst>
            <a:ahLst/>
            <a:cxnLst>
              <a:cxn ang="0">
                <a:pos x="connsiteX0" y="connsiteY0"/>
              </a:cxn>
              <a:cxn ang="0">
                <a:pos x="connsiteX1" y="connsiteY1"/>
              </a:cxn>
              <a:cxn ang="0">
                <a:pos x="connsiteX2" y="connsiteY2"/>
              </a:cxn>
            </a:cxnLst>
            <a:rect l="l" t="t" r="r" b="b"/>
            <a:pathLst>
              <a:path w="778373" h="7557">
                <a:moveTo>
                  <a:pt x="0" y="7557"/>
                </a:moveTo>
                <a:lnTo>
                  <a:pt x="0" y="7557"/>
                </a:lnTo>
                <a:lnTo>
                  <a:pt x="778373"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テキスト ボックス 90"/>
          <p:cNvSpPr txBox="1"/>
          <p:nvPr/>
        </p:nvSpPr>
        <p:spPr>
          <a:xfrm>
            <a:off x="4477448" y="2382362"/>
            <a:ext cx="797477"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女性トイレ</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92" name="テキスト ボックス 91"/>
          <p:cNvSpPr txBox="1"/>
          <p:nvPr/>
        </p:nvSpPr>
        <p:spPr>
          <a:xfrm>
            <a:off x="4456021" y="4503920"/>
            <a:ext cx="763451"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男性トイレ</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93" name="正方形/長方形 92"/>
          <p:cNvSpPr/>
          <p:nvPr/>
        </p:nvSpPr>
        <p:spPr>
          <a:xfrm rot="5400000">
            <a:off x="5049962" y="2923193"/>
            <a:ext cx="320132" cy="20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p:cNvSpPr/>
          <p:nvPr/>
        </p:nvSpPr>
        <p:spPr>
          <a:xfrm rot="5400000">
            <a:off x="5059405" y="4053021"/>
            <a:ext cx="320132" cy="20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正方形/長方形 95"/>
          <p:cNvSpPr/>
          <p:nvPr/>
        </p:nvSpPr>
        <p:spPr>
          <a:xfrm>
            <a:off x="4743587" y="3204029"/>
            <a:ext cx="177910" cy="368229"/>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正方形/長方形 96"/>
          <p:cNvSpPr/>
          <p:nvPr/>
        </p:nvSpPr>
        <p:spPr>
          <a:xfrm>
            <a:off x="4743297" y="3592248"/>
            <a:ext cx="178200" cy="374848"/>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正方形/長方形 103"/>
          <p:cNvSpPr/>
          <p:nvPr/>
        </p:nvSpPr>
        <p:spPr>
          <a:xfrm>
            <a:off x="9257486" y="1297924"/>
            <a:ext cx="474190" cy="35081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テキスト ボックス 106"/>
          <p:cNvSpPr txBox="1"/>
          <p:nvPr/>
        </p:nvSpPr>
        <p:spPr>
          <a:xfrm>
            <a:off x="5278856" y="1959295"/>
            <a:ext cx="776415" cy="3847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物資</a:t>
            </a:r>
          </a:p>
          <a:p>
            <a:r>
              <a:rPr kumimoji="1" lang="ja-JP" altLang="en-US" sz="900" dirty="0" smtClean="0">
                <a:latin typeface="ＭＳ Ｐゴシック" panose="020B0600070205080204" pitchFamily="50" charset="-128"/>
                <a:ea typeface="ＭＳ Ｐゴシック" panose="020B0600070205080204" pitchFamily="50" charset="-128"/>
              </a:rPr>
              <a:t>配布場所</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108" name="正方形/長方形 107"/>
          <p:cNvSpPr/>
          <p:nvPr/>
        </p:nvSpPr>
        <p:spPr>
          <a:xfrm>
            <a:off x="6000976" y="1362834"/>
            <a:ext cx="903176" cy="145050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正方形/長方形 108"/>
          <p:cNvSpPr/>
          <p:nvPr/>
        </p:nvSpPr>
        <p:spPr>
          <a:xfrm>
            <a:off x="7371835" y="1358982"/>
            <a:ext cx="1091981" cy="145050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正方形/長方形 109"/>
          <p:cNvSpPr/>
          <p:nvPr/>
        </p:nvSpPr>
        <p:spPr>
          <a:xfrm>
            <a:off x="5760069" y="3284663"/>
            <a:ext cx="903176" cy="145050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正方形/長方形 110"/>
          <p:cNvSpPr/>
          <p:nvPr/>
        </p:nvSpPr>
        <p:spPr>
          <a:xfrm>
            <a:off x="7162193" y="3284849"/>
            <a:ext cx="903176" cy="145050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正方形/長方形 111"/>
          <p:cNvSpPr/>
          <p:nvPr/>
        </p:nvSpPr>
        <p:spPr>
          <a:xfrm>
            <a:off x="8227658" y="3296069"/>
            <a:ext cx="903176" cy="112340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角丸四角形 113"/>
          <p:cNvSpPr/>
          <p:nvPr/>
        </p:nvSpPr>
        <p:spPr>
          <a:xfrm>
            <a:off x="8775731" y="2258864"/>
            <a:ext cx="362740" cy="54222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角丸四角形 114"/>
          <p:cNvSpPr/>
          <p:nvPr/>
        </p:nvSpPr>
        <p:spPr>
          <a:xfrm>
            <a:off x="8785508" y="1646324"/>
            <a:ext cx="351293" cy="55300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テキスト ボックス 115"/>
          <p:cNvSpPr txBox="1"/>
          <p:nvPr/>
        </p:nvSpPr>
        <p:spPr>
          <a:xfrm>
            <a:off x="8707619" y="1727228"/>
            <a:ext cx="492443" cy="509112"/>
          </a:xfrm>
          <a:prstGeom prst="rect">
            <a:avLst/>
          </a:prstGeom>
          <a:noFill/>
        </p:spPr>
        <p:txBody>
          <a:bodyPr vert="eaVert"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おむつ</a:t>
            </a:r>
          </a:p>
          <a:p>
            <a:r>
              <a:rPr kumimoji="1" lang="ja-JP" altLang="en-US" sz="1000" dirty="0" smtClean="0">
                <a:latin typeface="ＭＳ Ｐゴシック" panose="020B0600070205080204" pitchFamily="50" charset="-128"/>
                <a:ea typeface="ＭＳ Ｐゴシック" panose="020B0600070205080204" pitchFamily="50" charset="-128"/>
              </a:rPr>
              <a:t>交換</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117" name="テキスト ボックス 116"/>
          <p:cNvSpPr txBox="1"/>
          <p:nvPr/>
        </p:nvSpPr>
        <p:spPr>
          <a:xfrm>
            <a:off x="8709389" y="2266870"/>
            <a:ext cx="492443" cy="623313"/>
          </a:xfrm>
          <a:prstGeom prst="rect">
            <a:avLst/>
          </a:prstGeom>
          <a:noFill/>
        </p:spPr>
        <p:txBody>
          <a:bodyPr vert="eaVert"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授乳</a:t>
            </a:r>
          </a:p>
          <a:p>
            <a:r>
              <a:rPr kumimoji="1" lang="ja-JP" altLang="en-US" sz="1000" dirty="0" smtClean="0">
                <a:latin typeface="ＭＳ Ｐゴシック" panose="020B0600070205080204" pitchFamily="50" charset="-128"/>
                <a:ea typeface="ＭＳ Ｐゴシック" panose="020B0600070205080204" pitchFamily="50" charset="-128"/>
              </a:rPr>
              <a:t>スペース</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119" name="テキスト ボックス 118"/>
          <p:cNvSpPr txBox="1"/>
          <p:nvPr/>
        </p:nvSpPr>
        <p:spPr>
          <a:xfrm>
            <a:off x="5916940" y="1972185"/>
            <a:ext cx="1147520"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避難者スペース</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120" name="テキスト ボックス 119"/>
          <p:cNvSpPr txBox="1"/>
          <p:nvPr/>
        </p:nvSpPr>
        <p:spPr>
          <a:xfrm>
            <a:off x="8161804" y="3743161"/>
            <a:ext cx="1147520"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避難者スペース</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121" name="テキスト ボックス 120"/>
          <p:cNvSpPr txBox="1"/>
          <p:nvPr/>
        </p:nvSpPr>
        <p:spPr>
          <a:xfrm>
            <a:off x="7095252" y="3922826"/>
            <a:ext cx="1147520"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避難者スペース</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122" name="テキスト ボックス 121"/>
          <p:cNvSpPr txBox="1"/>
          <p:nvPr/>
        </p:nvSpPr>
        <p:spPr>
          <a:xfrm>
            <a:off x="5894493" y="4185420"/>
            <a:ext cx="721370" cy="400110"/>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高齢者</a:t>
            </a:r>
          </a:p>
          <a:p>
            <a:r>
              <a:rPr kumimoji="1" lang="ja-JP" altLang="en-US" sz="1000" dirty="0" smtClean="0">
                <a:latin typeface="ＭＳ Ｐゴシック" panose="020B0600070205080204" pitchFamily="50" charset="-128"/>
                <a:ea typeface="ＭＳ Ｐゴシック" panose="020B0600070205080204" pitchFamily="50" charset="-128"/>
              </a:rPr>
              <a:t>スペース</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123" name="テキスト ボックス 122"/>
          <p:cNvSpPr txBox="1"/>
          <p:nvPr/>
        </p:nvSpPr>
        <p:spPr>
          <a:xfrm>
            <a:off x="7343664" y="1478786"/>
            <a:ext cx="1147520"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避難者スペース</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124" name="正方形/長方形 123"/>
          <p:cNvSpPr/>
          <p:nvPr/>
        </p:nvSpPr>
        <p:spPr>
          <a:xfrm>
            <a:off x="5274650" y="3197661"/>
            <a:ext cx="165513" cy="774472"/>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テキスト ボックス 124"/>
          <p:cNvSpPr txBox="1"/>
          <p:nvPr/>
        </p:nvSpPr>
        <p:spPr>
          <a:xfrm>
            <a:off x="5182104" y="3254256"/>
            <a:ext cx="323165" cy="705489"/>
          </a:xfrm>
          <a:prstGeom prst="rect">
            <a:avLst/>
          </a:prstGeom>
          <a:noFill/>
        </p:spPr>
        <p:txBody>
          <a:bodyPr vert="eaVert"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情報掲示板</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129" name="正方形/長方形 128"/>
          <p:cNvSpPr/>
          <p:nvPr/>
        </p:nvSpPr>
        <p:spPr>
          <a:xfrm>
            <a:off x="4441099" y="4801850"/>
            <a:ext cx="5290577" cy="3803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正方形/長方形 112"/>
          <p:cNvSpPr/>
          <p:nvPr/>
        </p:nvSpPr>
        <p:spPr>
          <a:xfrm>
            <a:off x="6692663" y="4637533"/>
            <a:ext cx="438344" cy="20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正方形/長方形 129"/>
          <p:cNvSpPr/>
          <p:nvPr/>
        </p:nvSpPr>
        <p:spPr>
          <a:xfrm rot="5400000">
            <a:off x="4305349" y="4914533"/>
            <a:ext cx="316120" cy="20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正方形/長方形 130"/>
          <p:cNvSpPr/>
          <p:nvPr/>
        </p:nvSpPr>
        <p:spPr>
          <a:xfrm>
            <a:off x="4556047" y="4814532"/>
            <a:ext cx="869353" cy="21073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テキスト ボックス 131"/>
          <p:cNvSpPr txBox="1"/>
          <p:nvPr/>
        </p:nvSpPr>
        <p:spPr>
          <a:xfrm>
            <a:off x="4510339" y="4803091"/>
            <a:ext cx="989971"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特設公衆電話</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133" name="正方形/長方形 132"/>
          <p:cNvSpPr/>
          <p:nvPr/>
        </p:nvSpPr>
        <p:spPr>
          <a:xfrm>
            <a:off x="6959334" y="1223687"/>
            <a:ext cx="303531" cy="20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4" name="正方形/長方形 133"/>
          <p:cNvSpPr/>
          <p:nvPr/>
        </p:nvSpPr>
        <p:spPr>
          <a:xfrm>
            <a:off x="4219657" y="2687345"/>
            <a:ext cx="234913" cy="153968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フリーフォーム 135"/>
          <p:cNvSpPr/>
          <p:nvPr/>
        </p:nvSpPr>
        <p:spPr>
          <a:xfrm>
            <a:off x="4326733" y="2693078"/>
            <a:ext cx="15114" cy="1541633"/>
          </a:xfrm>
          <a:custGeom>
            <a:avLst/>
            <a:gdLst>
              <a:gd name="connsiteX0" fmla="*/ 15114 w 15114"/>
              <a:gd name="connsiteY0" fmla="*/ 0 h 1541633"/>
              <a:gd name="connsiteX1" fmla="*/ 0 w 15114"/>
              <a:gd name="connsiteY1" fmla="*/ 1541633 h 1541633"/>
              <a:gd name="connsiteX2" fmla="*/ 0 w 15114"/>
              <a:gd name="connsiteY2" fmla="*/ 1541633 h 1541633"/>
            </a:gdLst>
            <a:ahLst/>
            <a:cxnLst>
              <a:cxn ang="0">
                <a:pos x="connsiteX0" y="connsiteY0"/>
              </a:cxn>
              <a:cxn ang="0">
                <a:pos x="connsiteX1" y="connsiteY1"/>
              </a:cxn>
              <a:cxn ang="0">
                <a:pos x="connsiteX2" y="connsiteY2"/>
              </a:cxn>
            </a:cxnLst>
            <a:rect l="l" t="t" r="r" b="b"/>
            <a:pathLst>
              <a:path w="15114" h="1541633">
                <a:moveTo>
                  <a:pt x="15114" y="0"/>
                </a:moveTo>
                <a:lnTo>
                  <a:pt x="0" y="1541633"/>
                </a:lnTo>
                <a:lnTo>
                  <a:pt x="0" y="1541633"/>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フリーフォーム 136"/>
          <p:cNvSpPr/>
          <p:nvPr/>
        </p:nvSpPr>
        <p:spPr>
          <a:xfrm>
            <a:off x="4388758" y="2687718"/>
            <a:ext cx="15114" cy="1541633"/>
          </a:xfrm>
          <a:custGeom>
            <a:avLst/>
            <a:gdLst>
              <a:gd name="connsiteX0" fmla="*/ 15114 w 15114"/>
              <a:gd name="connsiteY0" fmla="*/ 0 h 1541633"/>
              <a:gd name="connsiteX1" fmla="*/ 0 w 15114"/>
              <a:gd name="connsiteY1" fmla="*/ 1541633 h 1541633"/>
              <a:gd name="connsiteX2" fmla="*/ 0 w 15114"/>
              <a:gd name="connsiteY2" fmla="*/ 1541633 h 1541633"/>
            </a:gdLst>
            <a:ahLst/>
            <a:cxnLst>
              <a:cxn ang="0">
                <a:pos x="connsiteX0" y="connsiteY0"/>
              </a:cxn>
              <a:cxn ang="0">
                <a:pos x="connsiteX1" y="connsiteY1"/>
              </a:cxn>
              <a:cxn ang="0">
                <a:pos x="connsiteX2" y="connsiteY2"/>
              </a:cxn>
            </a:cxnLst>
            <a:rect l="l" t="t" r="r" b="b"/>
            <a:pathLst>
              <a:path w="15114" h="1541633">
                <a:moveTo>
                  <a:pt x="15114" y="0"/>
                </a:moveTo>
                <a:lnTo>
                  <a:pt x="0" y="1541633"/>
                </a:lnTo>
                <a:lnTo>
                  <a:pt x="0" y="1541633"/>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8" name="フリーフォーム 137"/>
          <p:cNvSpPr/>
          <p:nvPr/>
        </p:nvSpPr>
        <p:spPr>
          <a:xfrm>
            <a:off x="4270411" y="2706517"/>
            <a:ext cx="15491" cy="1518684"/>
          </a:xfrm>
          <a:custGeom>
            <a:avLst/>
            <a:gdLst>
              <a:gd name="connsiteX0" fmla="*/ 15114 w 15114"/>
              <a:gd name="connsiteY0" fmla="*/ 0 h 1541633"/>
              <a:gd name="connsiteX1" fmla="*/ 0 w 15114"/>
              <a:gd name="connsiteY1" fmla="*/ 1541633 h 1541633"/>
              <a:gd name="connsiteX2" fmla="*/ 0 w 15114"/>
              <a:gd name="connsiteY2" fmla="*/ 1541633 h 1541633"/>
              <a:gd name="connsiteX0" fmla="*/ 5121 w 5121"/>
              <a:gd name="connsiteY0" fmla="*/ 0 h 1549343"/>
              <a:gd name="connsiteX1" fmla="*/ 0 w 5121"/>
              <a:gd name="connsiteY1" fmla="*/ 1549343 h 1549343"/>
              <a:gd name="connsiteX2" fmla="*/ 0 w 5121"/>
              <a:gd name="connsiteY2" fmla="*/ 1549343 h 1549343"/>
            </a:gdLst>
            <a:ahLst/>
            <a:cxnLst>
              <a:cxn ang="0">
                <a:pos x="connsiteX0" y="connsiteY0"/>
              </a:cxn>
              <a:cxn ang="0">
                <a:pos x="connsiteX1" y="connsiteY1"/>
              </a:cxn>
              <a:cxn ang="0">
                <a:pos x="connsiteX2" y="connsiteY2"/>
              </a:cxn>
            </a:cxnLst>
            <a:rect l="l" t="t" r="r" b="b"/>
            <a:pathLst>
              <a:path w="5121" h="1549343">
                <a:moveTo>
                  <a:pt x="5121" y="0"/>
                </a:moveTo>
                <a:cubicBezTo>
                  <a:pt x="3414" y="516448"/>
                  <a:pt x="853" y="1291119"/>
                  <a:pt x="0" y="1549343"/>
                </a:cubicBezTo>
                <a:lnTo>
                  <a:pt x="0" y="1549343"/>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正方形/長方形 139"/>
          <p:cNvSpPr/>
          <p:nvPr/>
        </p:nvSpPr>
        <p:spPr>
          <a:xfrm>
            <a:off x="4311813" y="4240217"/>
            <a:ext cx="320132" cy="204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1" name="テキスト ボックス 140"/>
          <p:cNvSpPr txBox="1"/>
          <p:nvPr/>
        </p:nvSpPr>
        <p:spPr>
          <a:xfrm>
            <a:off x="1148460" y="1038942"/>
            <a:ext cx="1411462" cy="276999"/>
          </a:xfrm>
          <a:prstGeom prst="rect">
            <a:avLst/>
          </a:prstGeom>
          <a:noFill/>
        </p:spPr>
        <p:txBody>
          <a:bodyPr wrap="square" rtlCol="0">
            <a:spAutoFit/>
          </a:bodyPr>
          <a:lstStyle/>
          <a:p>
            <a:r>
              <a:rPr kumimoji="1" lang="ja-JP" altLang="en-US" sz="1200" dirty="0" smtClean="0">
                <a:latin typeface="HGP創英角ｺﾞｼｯｸUB" panose="020B0900000000000000" pitchFamily="50" charset="-128"/>
                <a:ea typeface="HGP創英角ｺﾞｼｯｸUB" panose="020B0900000000000000" pitchFamily="50" charset="-128"/>
              </a:rPr>
              <a:t>＜専用スペース＞</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142" name="テキスト ボックス 141"/>
          <p:cNvSpPr txBox="1"/>
          <p:nvPr/>
        </p:nvSpPr>
        <p:spPr>
          <a:xfrm>
            <a:off x="2605228" y="6302586"/>
            <a:ext cx="410670" cy="307777"/>
          </a:xfrm>
          <a:prstGeom prst="rect">
            <a:avLst/>
          </a:prstGeom>
          <a:noFill/>
        </p:spPr>
        <p:txBody>
          <a:bodyPr wrap="square" rtlCol="0">
            <a:spAutoFit/>
          </a:bodyPr>
          <a:lstStyle/>
          <a:p>
            <a:r>
              <a:rPr kumimoji="1" lang="en-US" altLang="ja-JP" sz="1400" dirty="0" smtClean="0">
                <a:latin typeface="HGP創英角ｺﾞｼｯｸUB" panose="020B0900000000000000" pitchFamily="50" charset="-128"/>
                <a:ea typeface="HGP創英角ｺﾞｼｯｸUB" panose="020B0900000000000000" pitchFamily="50" charset="-128"/>
              </a:rPr>
              <a:t>1F</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43" name="テキスト ボックス 142"/>
          <p:cNvSpPr txBox="1"/>
          <p:nvPr/>
        </p:nvSpPr>
        <p:spPr>
          <a:xfrm>
            <a:off x="2657319" y="3632528"/>
            <a:ext cx="410670" cy="307777"/>
          </a:xfrm>
          <a:prstGeom prst="rect">
            <a:avLst/>
          </a:prstGeom>
          <a:noFill/>
        </p:spPr>
        <p:txBody>
          <a:bodyPr wrap="square" rtlCol="0">
            <a:spAutoFit/>
          </a:bodyPr>
          <a:lstStyle/>
          <a:p>
            <a:r>
              <a:rPr kumimoji="1" lang="en-US" altLang="ja-JP" sz="1400" dirty="0" smtClean="0">
                <a:latin typeface="HGP創英角ｺﾞｼｯｸUB" panose="020B0900000000000000" pitchFamily="50" charset="-128"/>
                <a:ea typeface="HGP創英角ｺﾞｼｯｸUB" panose="020B0900000000000000" pitchFamily="50" charset="-128"/>
              </a:rPr>
              <a:t>2F</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45" name="正方形/長方形 144"/>
          <p:cNvSpPr/>
          <p:nvPr/>
        </p:nvSpPr>
        <p:spPr>
          <a:xfrm>
            <a:off x="2982236" y="4035309"/>
            <a:ext cx="277479" cy="3365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テキスト ボックス 145"/>
          <p:cNvSpPr txBox="1"/>
          <p:nvPr/>
        </p:nvSpPr>
        <p:spPr>
          <a:xfrm>
            <a:off x="4094302" y="1031617"/>
            <a:ext cx="1411462" cy="276999"/>
          </a:xfrm>
          <a:prstGeom prst="rect">
            <a:avLst/>
          </a:prstGeom>
          <a:noFill/>
        </p:spPr>
        <p:txBody>
          <a:bodyPr wrap="square" rtlCol="0">
            <a:spAutoFit/>
          </a:bodyPr>
          <a:lstStyle/>
          <a:p>
            <a:r>
              <a:rPr kumimoji="1" lang="ja-JP" altLang="en-US" sz="1200" dirty="0" smtClean="0">
                <a:latin typeface="HGP創英角ｺﾞｼｯｸUB" panose="020B0900000000000000" pitchFamily="50" charset="-128"/>
                <a:ea typeface="HGP創英角ｺﾞｼｯｸUB" panose="020B0900000000000000" pitchFamily="50" charset="-128"/>
              </a:rPr>
              <a:t>＜集合スペース＞</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204" name="正方形/長方形 203"/>
          <p:cNvSpPr/>
          <p:nvPr/>
        </p:nvSpPr>
        <p:spPr>
          <a:xfrm>
            <a:off x="5760778" y="3284849"/>
            <a:ext cx="903176" cy="71608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 name="テキスト ボックス 204"/>
          <p:cNvSpPr txBox="1"/>
          <p:nvPr/>
        </p:nvSpPr>
        <p:spPr>
          <a:xfrm>
            <a:off x="5860463" y="3365890"/>
            <a:ext cx="815267" cy="553998"/>
          </a:xfrm>
          <a:prstGeom prst="rect">
            <a:avLst/>
          </a:prstGeom>
          <a:noFill/>
        </p:spPr>
        <p:txBody>
          <a:bodyPr wrap="square" rtlCol="0">
            <a:spAutoFit/>
          </a:bodyPr>
          <a:lstStyle/>
          <a:p>
            <a:r>
              <a:rPr kumimoji="1" lang="ja-JP" altLang="en-US" sz="1000" dirty="0" err="1">
                <a:latin typeface="ＭＳ Ｐゴシック" panose="020B0600070205080204" pitchFamily="50" charset="-128"/>
                <a:ea typeface="ＭＳ Ｐゴシック" panose="020B0600070205080204" pitchFamily="50" charset="-128"/>
              </a:rPr>
              <a:t>障がい</a:t>
            </a:r>
            <a:r>
              <a:rPr kumimoji="1" lang="ja-JP" altLang="en-US" sz="1000" dirty="0" smtClean="0">
                <a:latin typeface="ＭＳ Ｐゴシック" panose="020B0600070205080204" pitchFamily="50" charset="-128"/>
                <a:ea typeface="ＭＳ Ｐゴシック" panose="020B0600070205080204" pitchFamily="50" charset="-128"/>
              </a:rPr>
              <a:t>者</a:t>
            </a:r>
          </a:p>
          <a:p>
            <a:r>
              <a:rPr kumimoji="1" lang="ja-JP" altLang="en-US" sz="1000" dirty="0" smtClean="0">
                <a:latin typeface="ＭＳ Ｐゴシック" panose="020B0600070205080204" pitchFamily="50" charset="-128"/>
                <a:ea typeface="ＭＳ Ｐゴシック" panose="020B0600070205080204" pitchFamily="50" charset="-128"/>
              </a:rPr>
              <a:t>　車いす</a:t>
            </a:r>
          </a:p>
          <a:p>
            <a:r>
              <a:rPr kumimoji="1" lang="ja-JP" altLang="en-US" sz="1000" dirty="0">
                <a:latin typeface="ＭＳ Ｐゴシック" panose="020B0600070205080204" pitchFamily="50" charset="-128"/>
                <a:ea typeface="ＭＳ Ｐゴシック" panose="020B0600070205080204" pitchFamily="50" charset="-128"/>
              </a:rPr>
              <a:t> </a:t>
            </a:r>
            <a:r>
              <a:rPr kumimoji="1" lang="ja-JP" altLang="en-US" sz="1000" dirty="0" smtClean="0">
                <a:latin typeface="ＭＳ Ｐゴシック" panose="020B0600070205080204" pitchFamily="50" charset="-128"/>
                <a:ea typeface="ＭＳ Ｐゴシック" panose="020B0600070205080204" pitchFamily="50" charset="-128"/>
              </a:rPr>
              <a:t>スペース</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211" name="角丸四角形 210"/>
          <p:cNvSpPr/>
          <p:nvPr/>
        </p:nvSpPr>
        <p:spPr>
          <a:xfrm rot="16200000">
            <a:off x="1568847" y="5433192"/>
            <a:ext cx="161031" cy="77413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3" name="テキスト ボックス 212"/>
          <p:cNvSpPr txBox="1"/>
          <p:nvPr/>
        </p:nvSpPr>
        <p:spPr>
          <a:xfrm>
            <a:off x="1259432" y="5701500"/>
            <a:ext cx="1004457"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おむつ・授乳</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214" name="フリーフォーム 213"/>
          <p:cNvSpPr/>
          <p:nvPr/>
        </p:nvSpPr>
        <p:spPr>
          <a:xfrm>
            <a:off x="4178385" y="4224378"/>
            <a:ext cx="105799" cy="597005"/>
          </a:xfrm>
          <a:custGeom>
            <a:avLst/>
            <a:gdLst>
              <a:gd name="connsiteX0" fmla="*/ 0 w 105799"/>
              <a:gd name="connsiteY0" fmla="*/ 597005 h 597005"/>
              <a:gd name="connsiteX1" fmla="*/ 7557 w 105799"/>
              <a:gd name="connsiteY1" fmla="*/ 7557 h 597005"/>
              <a:gd name="connsiteX2" fmla="*/ 105799 w 105799"/>
              <a:gd name="connsiteY2" fmla="*/ 0 h 597005"/>
            </a:gdLst>
            <a:ahLst/>
            <a:cxnLst>
              <a:cxn ang="0">
                <a:pos x="connsiteX0" y="connsiteY0"/>
              </a:cxn>
              <a:cxn ang="0">
                <a:pos x="connsiteX1" y="connsiteY1"/>
              </a:cxn>
              <a:cxn ang="0">
                <a:pos x="connsiteX2" y="connsiteY2"/>
              </a:cxn>
            </a:cxnLst>
            <a:rect l="l" t="t" r="r" b="b"/>
            <a:pathLst>
              <a:path w="105799" h="597005">
                <a:moveTo>
                  <a:pt x="0" y="597005"/>
                </a:moveTo>
                <a:lnTo>
                  <a:pt x="7557" y="7557"/>
                </a:lnTo>
                <a:lnTo>
                  <a:pt x="105799" y="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6" name="テキスト ボックス 215"/>
          <p:cNvSpPr txBox="1"/>
          <p:nvPr/>
        </p:nvSpPr>
        <p:spPr>
          <a:xfrm>
            <a:off x="4149250" y="4290849"/>
            <a:ext cx="338554" cy="619590"/>
          </a:xfrm>
          <a:prstGeom prst="rect">
            <a:avLst/>
          </a:prstGeom>
          <a:noFill/>
        </p:spPr>
        <p:txBody>
          <a:bodyPr vert="eaVert"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スロープ</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219" name="テキスト ボックス 218"/>
          <p:cNvSpPr txBox="1"/>
          <p:nvPr/>
        </p:nvSpPr>
        <p:spPr>
          <a:xfrm>
            <a:off x="5243993" y="2894047"/>
            <a:ext cx="2169852" cy="261610"/>
          </a:xfrm>
          <a:prstGeom prst="rect">
            <a:avLst/>
          </a:prstGeom>
          <a:noFill/>
        </p:spPr>
        <p:txBody>
          <a:bodyPr wrap="square" rtlCol="0">
            <a:spAutoFit/>
          </a:bodyPr>
          <a:lstStyle/>
          <a:p>
            <a:r>
              <a:rPr kumimoji="1" lang="ja-JP" altLang="en-US" sz="1100" dirty="0" smtClean="0">
                <a:latin typeface="ＭＳ Ｐゴシック" panose="020B0600070205080204" pitchFamily="50" charset="-128"/>
                <a:ea typeface="ＭＳ Ｐゴシック" panose="020B0600070205080204" pitchFamily="50" charset="-128"/>
              </a:rPr>
              <a:t>通路の幅は</a:t>
            </a:r>
            <a:r>
              <a:rPr kumimoji="1" lang="en-US" altLang="ja-JP" sz="1100" dirty="0" smtClean="0">
                <a:latin typeface="ＭＳ Ｐゴシック" panose="020B0600070205080204" pitchFamily="50" charset="-128"/>
                <a:ea typeface="ＭＳ Ｐゴシック" panose="020B0600070205080204" pitchFamily="50" charset="-128"/>
              </a:rPr>
              <a:t>2m</a:t>
            </a:r>
            <a:r>
              <a:rPr kumimoji="1" lang="ja-JP" altLang="en-US" sz="1100" dirty="0" smtClean="0">
                <a:latin typeface="ＭＳ Ｐゴシック" panose="020B0600070205080204" pitchFamily="50" charset="-128"/>
                <a:ea typeface="ＭＳ Ｐゴシック" panose="020B0600070205080204" pitchFamily="50" charset="-128"/>
              </a:rPr>
              <a:t>以上を確保</a:t>
            </a:r>
            <a:endParaRPr kumimoji="1" lang="ja-JP" altLang="en-US" sz="1100" dirty="0">
              <a:latin typeface="ＭＳ Ｐゴシック" panose="020B0600070205080204" pitchFamily="50" charset="-128"/>
              <a:ea typeface="ＭＳ Ｐゴシック" panose="020B0600070205080204" pitchFamily="50" charset="-128"/>
            </a:endParaRPr>
          </a:p>
        </p:txBody>
      </p:sp>
      <p:sp>
        <p:nvSpPr>
          <p:cNvPr id="229" name="正方形/長方形 228"/>
          <p:cNvSpPr/>
          <p:nvPr/>
        </p:nvSpPr>
        <p:spPr>
          <a:xfrm rot="5400000">
            <a:off x="2428692" y="4096483"/>
            <a:ext cx="320132" cy="20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1658390" y="4157142"/>
            <a:ext cx="1203595" cy="230832"/>
          </a:xfrm>
          <a:prstGeom prst="rect">
            <a:avLst/>
          </a:prstGeom>
          <a:noFill/>
        </p:spPr>
        <p:txBody>
          <a:bodyPr wrap="square" rtlCol="0">
            <a:spAutoFit/>
          </a:bodyPr>
          <a:lstStyle/>
          <a:p>
            <a:r>
              <a:rPr kumimoji="1" lang="ja-JP" altLang="en-US" sz="900" b="1" dirty="0" smtClean="0">
                <a:latin typeface="ＭＳ Ｐゴシック" panose="020B0600070205080204" pitchFamily="50" charset="-128"/>
                <a:ea typeface="ＭＳ Ｐゴシック" panose="020B0600070205080204" pitchFamily="50" charset="-128"/>
              </a:rPr>
              <a:t>発熱者等専用階段</a:t>
            </a:r>
            <a:endParaRPr kumimoji="1" lang="ja-JP" altLang="en-US" sz="900" b="1" dirty="0">
              <a:latin typeface="ＭＳ Ｐゴシック" panose="020B0600070205080204" pitchFamily="50" charset="-128"/>
              <a:ea typeface="ＭＳ Ｐゴシック" panose="020B0600070205080204" pitchFamily="50" charset="-128"/>
            </a:endParaRPr>
          </a:p>
        </p:txBody>
      </p:sp>
      <p:sp>
        <p:nvSpPr>
          <p:cNvPr id="230" name="正方形/長方形 229"/>
          <p:cNvSpPr/>
          <p:nvPr/>
        </p:nvSpPr>
        <p:spPr>
          <a:xfrm rot="5400000">
            <a:off x="2474247" y="1400904"/>
            <a:ext cx="320132" cy="20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1603361" y="1495476"/>
            <a:ext cx="1162880" cy="230832"/>
          </a:xfrm>
          <a:prstGeom prst="rect">
            <a:avLst/>
          </a:prstGeom>
          <a:noFill/>
        </p:spPr>
        <p:txBody>
          <a:bodyPr wrap="square" rtlCol="0">
            <a:spAutoFit/>
          </a:bodyPr>
          <a:lstStyle/>
          <a:p>
            <a:r>
              <a:rPr kumimoji="1" lang="ja-JP" altLang="en-US" sz="900" b="1" dirty="0" smtClean="0">
                <a:latin typeface="ＭＳ Ｐゴシック" panose="020B0600070205080204" pitchFamily="50" charset="-128"/>
                <a:ea typeface="ＭＳ Ｐゴシック" panose="020B0600070205080204" pitchFamily="50" charset="-128"/>
              </a:rPr>
              <a:t>発熱者等専用階段</a:t>
            </a:r>
            <a:endParaRPr kumimoji="1" lang="ja-JP" altLang="en-US" sz="900" b="1" dirty="0">
              <a:latin typeface="ＭＳ Ｐゴシック" panose="020B0600070205080204" pitchFamily="50" charset="-128"/>
              <a:ea typeface="ＭＳ Ｐゴシック" panose="020B0600070205080204" pitchFamily="50" charset="-128"/>
            </a:endParaRPr>
          </a:p>
        </p:txBody>
      </p:sp>
      <p:sp>
        <p:nvSpPr>
          <p:cNvPr id="52" name="二方向矢印 51"/>
          <p:cNvSpPr/>
          <p:nvPr/>
        </p:nvSpPr>
        <p:spPr>
          <a:xfrm rot="16200000">
            <a:off x="2442170" y="1397170"/>
            <a:ext cx="377852" cy="377851"/>
          </a:xfrm>
          <a:prstGeom prst="leftUpArrow">
            <a:avLst>
              <a:gd name="adj1" fmla="val 17000"/>
              <a:gd name="adj2" fmla="val 17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7" name="テキスト ボックス 236"/>
          <p:cNvSpPr txBox="1"/>
          <p:nvPr/>
        </p:nvSpPr>
        <p:spPr>
          <a:xfrm>
            <a:off x="2819704" y="6187887"/>
            <a:ext cx="323165" cy="507244"/>
          </a:xfrm>
          <a:prstGeom prst="rect">
            <a:avLst/>
          </a:prstGeom>
          <a:noFill/>
        </p:spPr>
        <p:txBody>
          <a:bodyPr vert="eaVert"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出入口</a:t>
            </a:r>
            <a:endParaRPr kumimoji="1" lang="ja-JP" altLang="en-US" sz="900" dirty="0">
              <a:latin typeface="ＭＳ Ｐゴシック" panose="020B0600070205080204" pitchFamily="50" charset="-128"/>
              <a:ea typeface="ＭＳ Ｐゴシック" panose="020B0600070205080204" pitchFamily="50" charset="-128"/>
            </a:endParaRPr>
          </a:p>
        </p:txBody>
      </p:sp>
      <p:pic>
        <p:nvPicPr>
          <p:cNvPr id="258" name="図 25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23683" y="2910375"/>
            <a:ext cx="282530" cy="282530"/>
          </a:xfrm>
          <a:prstGeom prst="rect">
            <a:avLst/>
          </a:prstGeom>
        </p:spPr>
      </p:pic>
      <p:sp>
        <p:nvSpPr>
          <p:cNvPr id="259" name="テキスト ボックス 258"/>
          <p:cNvSpPr txBox="1"/>
          <p:nvPr/>
        </p:nvSpPr>
        <p:spPr>
          <a:xfrm>
            <a:off x="7917424" y="2853430"/>
            <a:ext cx="1622262" cy="400110"/>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看護師や保健師</a:t>
            </a:r>
          </a:p>
          <a:p>
            <a:r>
              <a:rPr kumimoji="1" lang="ja-JP" altLang="en-US" sz="1000" dirty="0" smtClean="0">
                <a:latin typeface="ＭＳ Ｐゴシック" panose="020B0600070205080204" pitchFamily="50" charset="-128"/>
                <a:ea typeface="ＭＳ Ｐゴシック" panose="020B0600070205080204" pitchFamily="50" charset="-128"/>
              </a:rPr>
              <a:t>による巡回</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260" name="正方形/長方形 259"/>
          <p:cNvSpPr/>
          <p:nvPr/>
        </p:nvSpPr>
        <p:spPr>
          <a:xfrm>
            <a:off x="4178386" y="1299809"/>
            <a:ext cx="255158" cy="137461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1" name="テキスト ボックス 260"/>
          <p:cNvSpPr txBox="1"/>
          <p:nvPr/>
        </p:nvSpPr>
        <p:spPr>
          <a:xfrm>
            <a:off x="4142536" y="1443237"/>
            <a:ext cx="338554" cy="644646"/>
          </a:xfrm>
          <a:prstGeom prst="rect">
            <a:avLst/>
          </a:prstGeom>
          <a:noFill/>
        </p:spPr>
        <p:txBody>
          <a:bodyPr vert="eaVert"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手洗い場</a:t>
            </a:r>
            <a:endParaRPr kumimoji="1" lang="ja-JP" altLang="en-US" sz="1000" dirty="0">
              <a:latin typeface="ＭＳ Ｐゴシック" panose="020B0600070205080204" pitchFamily="50" charset="-128"/>
              <a:ea typeface="ＭＳ Ｐゴシック" panose="020B0600070205080204" pitchFamily="50" charset="-128"/>
            </a:endParaRPr>
          </a:p>
        </p:txBody>
      </p:sp>
      <p:pic>
        <p:nvPicPr>
          <p:cNvPr id="266" name="図 26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78380" y="1152308"/>
            <a:ext cx="249423" cy="249423"/>
          </a:xfrm>
          <a:prstGeom prst="rect">
            <a:avLst/>
          </a:prstGeom>
        </p:spPr>
      </p:pic>
      <p:sp>
        <p:nvSpPr>
          <p:cNvPr id="267" name="テキスト ボックス 266"/>
          <p:cNvSpPr txBox="1"/>
          <p:nvPr/>
        </p:nvSpPr>
        <p:spPr>
          <a:xfrm>
            <a:off x="3035880" y="1194427"/>
            <a:ext cx="1323991" cy="400110"/>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　　　　看護師や</a:t>
            </a:r>
            <a:endParaRPr kumimoji="1" lang="en-US" altLang="ja-JP" sz="1000" dirty="0" smtClean="0">
              <a:latin typeface="ＭＳ Ｐゴシック" panose="020B0600070205080204" pitchFamily="50" charset="-128"/>
              <a:ea typeface="ＭＳ Ｐゴシック" panose="020B0600070205080204" pitchFamily="50" charset="-128"/>
            </a:endParaRPr>
          </a:p>
          <a:p>
            <a:r>
              <a:rPr kumimoji="1" lang="ja-JP" altLang="en-US" sz="1000" dirty="0" smtClean="0">
                <a:latin typeface="ＭＳ Ｐゴシック" panose="020B0600070205080204" pitchFamily="50" charset="-128"/>
                <a:ea typeface="ＭＳ Ｐゴシック" panose="020B0600070205080204" pitchFamily="50" charset="-128"/>
              </a:rPr>
              <a:t>保健師による巡回</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273" name="テキスト ボックス 272"/>
          <p:cNvSpPr txBox="1"/>
          <p:nvPr/>
        </p:nvSpPr>
        <p:spPr>
          <a:xfrm>
            <a:off x="3596544" y="1577964"/>
            <a:ext cx="747502"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炊き出し</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274" name="テキスト ボックス 273"/>
          <p:cNvSpPr txBox="1"/>
          <p:nvPr/>
        </p:nvSpPr>
        <p:spPr>
          <a:xfrm>
            <a:off x="3041633" y="2605228"/>
            <a:ext cx="1093264" cy="3693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　一人分ずつ</a:t>
            </a:r>
          </a:p>
          <a:p>
            <a:r>
              <a:rPr kumimoji="1" lang="ja-JP" altLang="en-US" sz="900" dirty="0" smtClean="0">
                <a:latin typeface="ＭＳ Ｐゴシック" panose="020B0600070205080204" pitchFamily="50" charset="-128"/>
                <a:ea typeface="ＭＳ Ｐゴシック" panose="020B0600070205080204" pitchFamily="50" charset="-128"/>
              </a:rPr>
              <a:t>小分けにして配食</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275" name="フリーフォーム 274"/>
          <p:cNvSpPr/>
          <p:nvPr/>
        </p:nvSpPr>
        <p:spPr>
          <a:xfrm>
            <a:off x="1240604" y="2007430"/>
            <a:ext cx="1382936" cy="7557"/>
          </a:xfrm>
          <a:custGeom>
            <a:avLst/>
            <a:gdLst>
              <a:gd name="connsiteX0" fmla="*/ 0 w 1382936"/>
              <a:gd name="connsiteY0" fmla="*/ 7557 h 7557"/>
              <a:gd name="connsiteX1" fmla="*/ 1382936 w 1382936"/>
              <a:gd name="connsiteY1" fmla="*/ 0 h 7557"/>
              <a:gd name="connsiteX2" fmla="*/ 1382936 w 1382936"/>
              <a:gd name="connsiteY2" fmla="*/ 0 h 7557"/>
            </a:gdLst>
            <a:ahLst/>
            <a:cxnLst>
              <a:cxn ang="0">
                <a:pos x="connsiteX0" y="connsiteY0"/>
              </a:cxn>
              <a:cxn ang="0">
                <a:pos x="connsiteX1" y="connsiteY1"/>
              </a:cxn>
              <a:cxn ang="0">
                <a:pos x="connsiteX2" y="connsiteY2"/>
              </a:cxn>
            </a:cxnLst>
            <a:rect l="l" t="t" r="r" b="b"/>
            <a:pathLst>
              <a:path w="1382936" h="7557">
                <a:moveTo>
                  <a:pt x="0" y="7557"/>
                </a:moveTo>
                <a:lnTo>
                  <a:pt x="1382936" y="0"/>
                </a:lnTo>
                <a:lnTo>
                  <a:pt x="1382936" y="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6" name="テキスト ボックス 275"/>
          <p:cNvSpPr txBox="1"/>
          <p:nvPr/>
        </p:nvSpPr>
        <p:spPr>
          <a:xfrm>
            <a:off x="1542508" y="1744376"/>
            <a:ext cx="982413" cy="246221"/>
          </a:xfrm>
          <a:prstGeom prst="rect">
            <a:avLst/>
          </a:prstGeom>
          <a:noFill/>
        </p:spPr>
        <p:txBody>
          <a:bodyPr wrap="square" rtlCol="0">
            <a:spAutoFit/>
          </a:bodyPr>
          <a:lstStyle/>
          <a:p>
            <a:r>
              <a:rPr kumimoji="1" lang="ja-JP" altLang="en-US" sz="1000" b="1" dirty="0" smtClean="0">
                <a:latin typeface="ＭＳ Ｐゴシック" panose="020B0600070205080204" pitchFamily="50" charset="-128"/>
                <a:ea typeface="ＭＳ Ｐゴシック" panose="020B0600070205080204" pitchFamily="50" charset="-128"/>
              </a:rPr>
              <a:t>専用トイレ</a:t>
            </a:r>
            <a:endParaRPr kumimoji="1" lang="ja-JP" altLang="en-US" sz="1000" b="1" dirty="0">
              <a:latin typeface="ＭＳ Ｐゴシック" panose="020B0600070205080204" pitchFamily="50" charset="-128"/>
              <a:ea typeface="ＭＳ Ｐゴシック" panose="020B0600070205080204" pitchFamily="50" charset="-128"/>
            </a:endParaRPr>
          </a:p>
        </p:txBody>
      </p:sp>
      <p:sp>
        <p:nvSpPr>
          <p:cNvPr id="278" name="フリーフォーム 277"/>
          <p:cNvSpPr/>
          <p:nvPr/>
        </p:nvSpPr>
        <p:spPr>
          <a:xfrm>
            <a:off x="1241992" y="2614084"/>
            <a:ext cx="1382936" cy="7557"/>
          </a:xfrm>
          <a:custGeom>
            <a:avLst/>
            <a:gdLst>
              <a:gd name="connsiteX0" fmla="*/ 0 w 1382936"/>
              <a:gd name="connsiteY0" fmla="*/ 7557 h 7557"/>
              <a:gd name="connsiteX1" fmla="*/ 1382936 w 1382936"/>
              <a:gd name="connsiteY1" fmla="*/ 0 h 7557"/>
              <a:gd name="connsiteX2" fmla="*/ 1382936 w 1382936"/>
              <a:gd name="connsiteY2" fmla="*/ 0 h 7557"/>
            </a:gdLst>
            <a:ahLst/>
            <a:cxnLst>
              <a:cxn ang="0">
                <a:pos x="connsiteX0" y="connsiteY0"/>
              </a:cxn>
              <a:cxn ang="0">
                <a:pos x="connsiteX1" y="connsiteY1"/>
              </a:cxn>
              <a:cxn ang="0">
                <a:pos x="connsiteX2" y="connsiteY2"/>
              </a:cxn>
            </a:cxnLst>
            <a:rect l="l" t="t" r="r" b="b"/>
            <a:pathLst>
              <a:path w="1382936" h="7557">
                <a:moveTo>
                  <a:pt x="0" y="7557"/>
                </a:moveTo>
                <a:lnTo>
                  <a:pt x="1382936" y="0"/>
                </a:lnTo>
                <a:lnTo>
                  <a:pt x="1382936" y="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83" name="グループ化 282"/>
          <p:cNvGrpSpPr/>
          <p:nvPr/>
        </p:nvGrpSpPr>
        <p:grpSpPr>
          <a:xfrm>
            <a:off x="1350477" y="2734138"/>
            <a:ext cx="1211448" cy="248693"/>
            <a:chOff x="982004" y="2822108"/>
            <a:chExt cx="1211448" cy="246222"/>
          </a:xfrm>
        </p:grpSpPr>
        <p:sp>
          <p:nvSpPr>
            <p:cNvPr id="281" name="角丸四角形 280"/>
            <p:cNvSpPr/>
            <p:nvPr/>
          </p:nvSpPr>
          <p:spPr>
            <a:xfrm>
              <a:off x="982004" y="2838609"/>
              <a:ext cx="1165715" cy="206234"/>
            </a:xfrm>
            <a:prstGeom prst="roundRect">
              <a:avLst>
                <a:gd name="adj" fmla="val 50000"/>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2" name="テキスト ボックス 281"/>
            <p:cNvSpPr txBox="1"/>
            <p:nvPr/>
          </p:nvSpPr>
          <p:spPr>
            <a:xfrm>
              <a:off x="1056567" y="2822108"/>
              <a:ext cx="1136885" cy="246222"/>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濃厚接触者ｿﾞｰﾝ</a:t>
              </a:r>
              <a:endParaRPr kumimoji="1" lang="en-US" altLang="ja-JP" sz="1000" dirty="0" smtClean="0">
                <a:latin typeface="ＭＳ Ｐゴシック" panose="020B0600070205080204" pitchFamily="50" charset="-128"/>
                <a:ea typeface="ＭＳ Ｐゴシック" panose="020B0600070205080204" pitchFamily="50" charset="-128"/>
              </a:endParaRPr>
            </a:p>
            <a:p>
              <a:r>
                <a:rPr kumimoji="1" lang="ja-JP" altLang="en-US" sz="1000" dirty="0" smtClean="0">
                  <a:latin typeface="ＭＳ Ｐゴシック" panose="020B0600070205080204" pitchFamily="50" charset="-128"/>
                  <a:ea typeface="ＭＳ Ｐゴシック" panose="020B0600070205080204" pitchFamily="50" charset="-128"/>
                </a:rPr>
                <a:t>　</a:t>
              </a:r>
              <a:endParaRPr kumimoji="1" lang="ja-JP" altLang="en-US" sz="1000" dirty="0">
                <a:solidFill>
                  <a:srgbClr val="FF0000"/>
                </a:solidFill>
                <a:latin typeface="ＭＳ Ｐゴシック" panose="020B0600070205080204" pitchFamily="50" charset="-128"/>
                <a:ea typeface="ＭＳ Ｐゴシック" panose="020B0600070205080204" pitchFamily="50" charset="-128"/>
              </a:endParaRPr>
            </a:p>
          </p:txBody>
        </p:sp>
      </p:grpSp>
      <p:sp>
        <p:nvSpPr>
          <p:cNvPr id="287" name="正方形/長方形 286"/>
          <p:cNvSpPr/>
          <p:nvPr/>
        </p:nvSpPr>
        <p:spPr>
          <a:xfrm>
            <a:off x="2668867" y="2567478"/>
            <a:ext cx="335623" cy="53259"/>
          </a:xfrm>
          <a:prstGeom prst="rect">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8" name="テキスト ボックス 287"/>
          <p:cNvSpPr txBox="1"/>
          <p:nvPr/>
        </p:nvSpPr>
        <p:spPr>
          <a:xfrm>
            <a:off x="2578024" y="2594107"/>
            <a:ext cx="548392"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境界線</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289" name="テキスト ボックス 288"/>
          <p:cNvSpPr txBox="1"/>
          <p:nvPr/>
        </p:nvSpPr>
        <p:spPr>
          <a:xfrm>
            <a:off x="2610128" y="2368653"/>
            <a:ext cx="548392"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テープ</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290" name="正方形/長方形 289"/>
          <p:cNvSpPr/>
          <p:nvPr/>
        </p:nvSpPr>
        <p:spPr>
          <a:xfrm rot="5400000">
            <a:off x="2449034" y="3632032"/>
            <a:ext cx="345870" cy="1915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1" name="テキスト ボックス 290"/>
          <p:cNvSpPr txBox="1"/>
          <p:nvPr/>
        </p:nvSpPr>
        <p:spPr>
          <a:xfrm>
            <a:off x="1548911" y="3718777"/>
            <a:ext cx="1264254" cy="230832"/>
          </a:xfrm>
          <a:prstGeom prst="rect">
            <a:avLst/>
          </a:prstGeom>
          <a:noFill/>
        </p:spPr>
        <p:txBody>
          <a:bodyPr wrap="square" rtlCol="0">
            <a:spAutoFit/>
          </a:bodyPr>
          <a:lstStyle/>
          <a:p>
            <a:r>
              <a:rPr kumimoji="1" lang="ja-JP" altLang="en-US" sz="900" b="1" dirty="0" smtClean="0">
                <a:latin typeface="ＭＳ Ｐゴシック" panose="020B0600070205080204" pitchFamily="50" charset="-128"/>
                <a:ea typeface="ＭＳ Ｐゴシック" panose="020B0600070205080204" pitchFamily="50" charset="-128"/>
              </a:rPr>
              <a:t>濃厚接触者専用階段</a:t>
            </a:r>
            <a:endParaRPr kumimoji="1" lang="ja-JP" altLang="en-US" sz="900" b="1" dirty="0">
              <a:latin typeface="ＭＳ Ｐゴシック" panose="020B0600070205080204" pitchFamily="50" charset="-128"/>
              <a:ea typeface="ＭＳ Ｐゴシック" panose="020B0600070205080204" pitchFamily="50" charset="-128"/>
            </a:endParaRPr>
          </a:p>
        </p:txBody>
      </p:sp>
      <p:sp>
        <p:nvSpPr>
          <p:cNvPr id="292" name="二方向矢印 291"/>
          <p:cNvSpPr/>
          <p:nvPr/>
        </p:nvSpPr>
        <p:spPr>
          <a:xfrm>
            <a:off x="2437473" y="3334595"/>
            <a:ext cx="377852" cy="377851"/>
          </a:xfrm>
          <a:prstGeom prst="leftUpArrow">
            <a:avLst>
              <a:gd name="adj1" fmla="val 17000"/>
              <a:gd name="adj2" fmla="val 17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4" name="正方形/長方形 293"/>
          <p:cNvSpPr/>
          <p:nvPr/>
        </p:nvSpPr>
        <p:spPr>
          <a:xfrm rot="5400000">
            <a:off x="2428692" y="6312280"/>
            <a:ext cx="320132" cy="20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3" name="テキスト ボックス 292"/>
          <p:cNvSpPr txBox="1"/>
          <p:nvPr/>
        </p:nvSpPr>
        <p:spPr>
          <a:xfrm>
            <a:off x="1501045" y="6366890"/>
            <a:ext cx="1324900" cy="230832"/>
          </a:xfrm>
          <a:prstGeom prst="rect">
            <a:avLst/>
          </a:prstGeom>
          <a:noFill/>
        </p:spPr>
        <p:txBody>
          <a:bodyPr wrap="square" rtlCol="0">
            <a:spAutoFit/>
          </a:bodyPr>
          <a:lstStyle/>
          <a:p>
            <a:r>
              <a:rPr kumimoji="1" lang="ja-JP" altLang="en-US" sz="900" b="1" dirty="0" smtClean="0">
                <a:latin typeface="ＭＳ Ｐゴシック" panose="020B0600070205080204" pitchFamily="50" charset="-128"/>
                <a:ea typeface="ＭＳ Ｐゴシック" panose="020B0600070205080204" pitchFamily="50" charset="-128"/>
              </a:rPr>
              <a:t>濃厚接触者専用階段</a:t>
            </a:r>
            <a:endParaRPr kumimoji="1" lang="ja-JP" altLang="en-US" sz="900" b="1" dirty="0">
              <a:latin typeface="ＭＳ Ｐゴシック" panose="020B0600070205080204" pitchFamily="50" charset="-128"/>
              <a:ea typeface="ＭＳ Ｐゴシック" panose="020B0600070205080204" pitchFamily="50" charset="-128"/>
            </a:endParaRPr>
          </a:p>
        </p:txBody>
      </p:sp>
      <p:sp>
        <p:nvSpPr>
          <p:cNvPr id="295" name="正方形/長方形 294"/>
          <p:cNvSpPr/>
          <p:nvPr/>
        </p:nvSpPr>
        <p:spPr>
          <a:xfrm rot="5400000">
            <a:off x="2826545" y="5042110"/>
            <a:ext cx="420186" cy="20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6" name="フリーフォーム 295"/>
          <p:cNvSpPr/>
          <p:nvPr/>
        </p:nvSpPr>
        <p:spPr>
          <a:xfrm>
            <a:off x="2620220" y="6153111"/>
            <a:ext cx="366005" cy="93561"/>
          </a:xfrm>
          <a:custGeom>
            <a:avLst/>
            <a:gdLst>
              <a:gd name="connsiteX0" fmla="*/ 0 w 581890"/>
              <a:gd name="connsiteY0" fmla="*/ 0 h 143583"/>
              <a:gd name="connsiteX1" fmla="*/ 75570 w 581890"/>
              <a:gd name="connsiteY1" fmla="*/ 120912 h 143583"/>
              <a:gd name="connsiteX2" fmla="*/ 136026 w 581890"/>
              <a:gd name="connsiteY2" fmla="*/ 22671 h 143583"/>
              <a:gd name="connsiteX3" fmla="*/ 196482 w 581890"/>
              <a:gd name="connsiteY3" fmla="*/ 143583 h 143583"/>
              <a:gd name="connsiteX4" fmla="*/ 249381 w 581890"/>
              <a:gd name="connsiteY4" fmla="*/ 30228 h 143583"/>
              <a:gd name="connsiteX5" fmla="*/ 309838 w 581890"/>
              <a:gd name="connsiteY5" fmla="*/ 128469 h 143583"/>
              <a:gd name="connsiteX6" fmla="*/ 355180 w 581890"/>
              <a:gd name="connsiteY6" fmla="*/ 37785 h 143583"/>
              <a:gd name="connsiteX7" fmla="*/ 423193 w 581890"/>
              <a:gd name="connsiteY7" fmla="*/ 143583 h 143583"/>
              <a:gd name="connsiteX8" fmla="*/ 468535 w 581890"/>
              <a:gd name="connsiteY8" fmla="*/ 30228 h 143583"/>
              <a:gd name="connsiteX9" fmla="*/ 536548 w 581890"/>
              <a:gd name="connsiteY9" fmla="*/ 120912 h 143583"/>
              <a:gd name="connsiteX10" fmla="*/ 581890 w 581890"/>
              <a:gd name="connsiteY10" fmla="*/ 37785 h 143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81890" h="143583">
                <a:moveTo>
                  <a:pt x="0" y="0"/>
                </a:moveTo>
                <a:lnTo>
                  <a:pt x="75570" y="120912"/>
                </a:lnTo>
                <a:lnTo>
                  <a:pt x="136026" y="22671"/>
                </a:lnTo>
                <a:lnTo>
                  <a:pt x="196482" y="143583"/>
                </a:lnTo>
                <a:lnTo>
                  <a:pt x="249381" y="30228"/>
                </a:lnTo>
                <a:lnTo>
                  <a:pt x="309838" y="128469"/>
                </a:lnTo>
                <a:lnTo>
                  <a:pt x="355180" y="37785"/>
                </a:lnTo>
                <a:lnTo>
                  <a:pt x="423193" y="143583"/>
                </a:lnTo>
                <a:lnTo>
                  <a:pt x="468535" y="30228"/>
                </a:lnTo>
                <a:lnTo>
                  <a:pt x="536548" y="120912"/>
                </a:lnTo>
                <a:lnTo>
                  <a:pt x="581890" y="37785"/>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7" name="テキスト ボックス 296"/>
          <p:cNvSpPr txBox="1"/>
          <p:nvPr/>
        </p:nvSpPr>
        <p:spPr>
          <a:xfrm>
            <a:off x="2820022" y="4938754"/>
            <a:ext cx="323165" cy="456152"/>
          </a:xfrm>
          <a:prstGeom prst="rect">
            <a:avLst/>
          </a:prstGeom>
          <a:noFill/>
        </p:spPr>
        <p:txBody>
          <a:bodyPr vert="eaVert"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出入口</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301" name="テキスト ボックス 300"/>
          <p:cNvSpPr txBox="1"/>
          <p:nvPr/>
        </p:nvSpPr>
        <p:spPr>
          <a:xfrm>
            <a:off x="2814116" y="3996162"/>
            <a:ext cx="323165" cy="507244"/>
          </a:xfrm>
          <a:prstGeom prst="rect">
            <a:avLst/>
          </a:prstGeom>
          <a:noFill/>
        </p:spPr>
        <p:txBody>
          <a:bodyPr vert="eaVert"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出入口</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308" name="フリーフォーム 307"/>
          <p:cNvSpPr/>
          <p:nvPr/>
        </p:nvSpPr>
        <p:spPr>
          <a:xfrm>
            <a:off x="1221948" y="4640221"/>
            <a:ext cx="1382936" cy="7557"/>
          </a:xfrm>
          <a:custGeom>
            <a:avLst/>
            <a:gdLst>
              <a:gd name="connsiteX0" fmla="*/ 0 w 1382936"/>
              <a:gd name="connsiteY0" fmla="*/ 7557 h 7557"/>
              <a:gd name="connsiteX1" fmla="*/ 1382936 w 1382936"/>
              <a:gd name="connsiteY1" fmla="*/ 0 h 7557"/>
              <a:gd name="connsiteX2" fmla="*/ 1382936 w 1382936"/>
              <a:gd name="connsiteY2" fmla="*/ 0 h 7557"/>
            </a:gdLst>
            <a:ahLst/>
            <a:cxnLst>
              <a:cxn ang="0">
                <a:pos x="connsiteX0" y="connsiteY0"/>
              </a:cxn>
              <a:cxn ang="0">
                <a:pos x="connsiteX1" y="connsiteY1"/>
              </a:cxn>
              <a:cxn ang="0">
                <a:pos x="connsiteX2" y="connsiteY2"/>
              </a:cxn>
            </a:cxnLst>
            <a:rect l="l" t="t" r="r" b="b"/>
            <a:pathLst>
              <a:path w="1382936" h="7557">
                <a:moveTo>
                  <a:pt x="0" y="7557"/>
                </a:moveTo>
                <a:lnTo>
                  <a:pt x="1382936" y="0"/>
                </a:lnTo>
                <a:lnTo>
                  <a:pt x="1382936" y="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p:cNvSpPr txBox="1"/>
          <p:nvPr/>
        </p:nvSpPr>
        <p:spPr>
          <a:xfrm>
            <a:off x="1548440" y="4716071"/>
            <a:ext cx="861972"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要配慮者</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309" name="角丸四角形 308"/>
          <p:cNvSpPr/>
          <p:nvPr/>
        </p:nvSpPr>
        <p:spPr>
          <a:xfrm>
            <a:off x="1388986" y="5438037"/>
            <a:ext cx="938962" cy="193983"/>
          </a:xfrm>
          <a:prstGeom prst="roundRect">
            <a:avLst>
              <a:gd name="adj" fmla="val 50000"/>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0" name="フリーフォーム 309"/>
          <p:cNvSpPr/>
          <p:nvPr/>
        </p:nvSpPr>
        <p:spPr>
          <a:xfrm>
            <a:off x="1230278" y="5348854"/>
            <a:ext cx="1382936" cy="7557"/>
          </a:xfrm>
          <a:custGeom>
            <a:avLst/>
            <a:gdLst>
              <a:gd name="connsiteX0" fmla="*/ 0 w 1382936"/>
              <a:gd name="connsiteY0" fmla="*/ 7557 h 7557"/>
              <a:gd name="connsiteX1" fmla="*/ 1382936 w 1382936"/>
              <a:gd name="connsiteY1" fmla="*/ 0 h 7557"/>
              <a:gd name="connsiteX2" fmla="*/ 1382936 w 1382936"/>
              <a:gd name="connsiteY2" fmla="*/ 0 h 7557"/>
            </a:gdLst>
            <a:ahLst/>
            <a:cxnLst>
              <a:cxn ang="0">
                <a:pos x="connsiteX0" y="connsiteY0"/>
              </a:cxn>
              <a:cxn ang="0">
                <a:pos x="connsiteX1" y="connsiteY1"/>
              </a:cxn>
              <a:cxn ang="0">
                <a:pos x="connsiteX2" y="connsiteY2"/>
              </a:cxn>
            </a:cxnLst>
            <a:rect l="l" t="t" r="r" b="b"/>
            <a:pathLst>
              <a:path w="1382936" h="7557">
                <a:moveTo>
                  <a:pt x="0" y="7557"/>
                </a:moveTo>
                <a:lnTo>
                  <a:pt x="1382936" y="0"/>
                </a:lnTo>
                <a:lnTo>
                  <a:pt x="1382936" y="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1" name="正方形/長方形 310"/>
          <p:cNvSpPr/>
          <p:nvPr/>
        </p:nvSpPr>
        <p:spPr>
          <a:xfrm rot="5400000">
            <a:off x="2676041" y="5028663"/>
            <a:ext cx="232753" cy="1838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テキスト ボックス 75"/>
          <p:cNvSpPr txBox="1"/>
          <p:nvPr/>
        </p:nvSpPr>
        <p:spPr>
          <a:xfrm>
            <a:off x="1578554" y="5409889"/>
            <a:ext cx="706079" cy="246221"/>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妊産婦</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326" name="テキスト ボックス 325"/>
          <p:cNvSpPr txBox="1"/>
          <p:nvPr/>
        </p:nvSpPr>
        <p:spPr>
          <a:xfrm>
            <a:off x="9242780" y="3760087"/>
            <a:ext cx="492443" cy="1011910"/>
          </a:xfrm>
          <a:prstGeom prst="rect">
            <a:avLst/>
          </a:prstGeom>
          <a:noFill/>
        </p:spPr>
        <p:txBody>
          <a:bodyPr vert="eaVert"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着替えスペース</a:t>
            </a:r>
          </a:p>
          <a:p>
            <a:r>
              <a:rPr kumimoji="1" lang="ja-JP" altLang="en-US" sz="1000" dirty="0">
                <a:latin typeface="ＭＳ Ｐゴシック" panose="020B0600070205080204" pitchFamily="50" charset="-128"/>
                <a:ea typeface="ＭＳ Ｐゴシック" panose="020B0600070205080204" pitchFamily="50" charset="-128"/>
              </a:rPr>
              <a:t>男性用</a:t>
            </a:r>
          </a:p>
        </p:txBody>
      </p:sp>
      <p:sp>
        <p:nvSpPr>
          <p:cNvPr id="327" name="テキスト ボックス 326"/>
          <p:cNvSpPr txBox="1"/>
          <p:nvPr/>
        </p:nvSpPr>
        <p:spPr>
          <a:xfrm>
            <a:off x="9246328" y="1453440"/>
            <a:ext cx="492443" cy="1011910"/>
          </a:xfrm>
          <a:prstGeom prst="rect">
            <a:avLst/>
          </a:prstGeom>
          <a:noFill/>
        </p:spPr>
        <p:txBody>
          <a:bodyPr vert="eaVert"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着替えスペース</a:t>
            </a:r>
          </a:p>
          <a:p>
            <a:r>
              <a:rPr kumimoji="1" lang="ja-JP" altLang="en-US" sz="1000" dirty="0" smtClean="0">
                <a:latin typeface="ＭＳ Ｐゴシック" panose="020B0600070205080204" pitchFamily="50" charset="-128"/>
                <a:ea typeface="ＭＳ Ｐゴシック" panose="020B0600070205080204" pitchFamily="50" charset="-128"/>
              </a:rPr>
              <a:t>女性用</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328" name="角丸四角形 327"/>
          <p:cNvSpPr/>
          <p:nvPr/>
        </p:nvSpPr>
        <p:spPr>
          <a:xfrm>
            <a:off x="9302057" y="1397169"/>
            <a:ext cx="370287" cy="98066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0" name="角丸四角形 329"/>
          <p:cNvSpPr/>
          <p:nvPr/>
        </p:nvSpPr>
        <p:spPr>
          <a:xfrm>
            <a:off x="9309324" y="3733893"/>
            <a:ext cx="370287" cy="98066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4" name="テキスト ボックス 343"/>
          <p:cNvSpPr txBox="1"/>
          <p:nvPr/>
        </p:nvSpPr>
        <p:spPr>
          <a:xfrm>
            <a:off x="1415794" y="4366313"/>
            <a:ext cx="982413" cy="246221"/>
          </a:xfrm>
          <a:prstGeom prst="rect">
            <a:avLst/>
          </a:prstGeom>
          <a:noFill/>
        </p:spPr>
        <p:txBody>
          <a:bodyPr wrap="square" rtlCol="0">
            <a:spAutoFit/>
          </a:bodyPr>
          <a:lstStyle/>
          <a:p>
            <a:r>
              <a:rPr kumimoji="1" lang="ja-JP" altLang="en-US" sz="1000" b="1" dirty="0" smtClean="0">
                <a:latin typeface="ＭＳ Ｐゴシック" panose="020B0600070205080204" pitchFamily="50" charset="-128"/>
                <a:ea typeface="ＭＳ Ｐゴシック" panose="020B0600070205080204" pitchFamily="50" charset="-128"/>
              </a:rPr>
              <a:t>専用トイレ</a:t>
            </a:r>
            <a:endParaRPr kumimoji="1" lang="ja-JP" altLang="en-US" sz="1000" b="1" dirty="0">
              <a:latin typeface="ＭＳ Ｐゴシック" panose="020B0600070205080204" pitchFamily="50" charset="-128"/>
              <a:ea typeface="ＭＳ Ｐゴシック" panose="020B0600070205080204" pitchFamily="50" charset="-128"/>
            </a:endParaRPr>
          </a:p>
        </p:txBody>
      </p:sp>
      <p:sp>
        <p:nvSpPr>
          <p:cNvPr id="346" name="テキスト ボックス 345"/>
          <p:cNvSpPr txBox="1"/>
          <p:nvPr/>
        </p:nvSpPr>
        <p:spPr>
          <a:xfrm>
            <a:off x="1363482" y="4943180"/>
            <a:ext cx="868681"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・高齢者</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347" name="テキスト ボックス 346"/>
          <p:cNvSpPr txBox="1"/>
          <p:nvPr/>
        </p:nvSpPr>
        <p:spPr>
          <a:xfrm>
            <a:off x="1854422" y="4935170"/>
            <a:ext cx="868681"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a:t>
            </a:r>
            <a:r>
              <a:rPr kumimoji="1" lang="ja-JP" altLang="en-US" sz="900" dirty="0" err="1" smtClean="0">
                <a:latin typeface="ＭＳ Ｐゴシック" panose="020B0600070205080204" pitchFamily="50" charset="-128"/>
                <a:ea typeface="ＭＳ Ｐゴシック" panose="020B0600070205080204" pitchFamily="50" charset="-128"/>
              </a:rPr>
              <a:t>障がい</a:t>
            </a:r>
            <a:r>
              <a:rPr kumimoji="1" lang="ja-JP" altLang="en-US" sz="900" dirty="0" smtClean="0">
                <a:latin typeface="ＭＳ Ｐゴシック" panose="020B0600070205080204" pitchFamily="50" charset="-128"/>
                <a:ea typeface="ＭＳ Ｐゴシック" panose="020B0600070205080204" pitchFamily="50" charset="-128"/>
              </a:rPr>
              <a:t>者</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348" name="テキスト ボックス 347"/>
          <p:cNvSpPr txBox="1"/>
          <p:nvPr/>
        </p:nvSpPr>
        <p:spPr>
          <a:xfrm>
            <a:off x="1364331" y="5078922"/>
            <a:ext cx="1251949"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・基礎疾患を有する者</a:t>
            </a:r>
            <a:endParaRPr kumimoji="1" lang="ja-JP" altLang="en-US" sz="900" dirty="0">
              <a:latin typeface="ＭＳ Ｐゴシック" panose="020B0600070205080204" pitchFamily="50" charset="-128"/>
              <a:ea typeface="ＭＳ Ｐゴシック" panose="020B0600070205080204" pitchFamily="50" charset="-128"/>
            </a:endParaRPr>
          </a:p>
        </p:txBody>
      </p:sp>
      <p:grpSp>
        <p:nvGrpSpPr>
          <p:cNvPr id="305" name="グループ化 304"/>
          <p:cNvGrpSpPr/>
          <p:nvPr/>
        </p:nvGrpSpPr>
        <p:grpSpPr>
          <a:xfrm>
            <a:off x="2306214" y="3273378"/>
            <a:ext cx="188064" cy="255519"/>
            <a:chOff x="6494642" y="1113561"/>
            <a:chExt cx="513474" cy="768235"/>
          </a:xfrm>
        </p:grpSpPr>
        <p:sp>
          <p:nvSpPr>
            <p:cNvPr id="324" name="正方形/長方形 323"/>
            <p:cNvSpPr/>
            <p:nvPr/>
          </p:nvSpPr>
          <p:spPr>
            <a:xfrm>
              <a:off x="6511422" y="1136382"/>
              <a:ext cx="146070" cy="45719"/>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nvGrpSpPr>
            <p:cNvPr id="349" name="グループ化 348"/>
            <p:cNvGrpSpPr/>
            <p:nvPr/>
          </p:nvGrpSpPr>
          <p:grpSpPr>
            <a:xfrm>
              <a:off x="6494642" y="1113561"/>
              <a:ext cx="513474" cy="768235"/>
              <a:chOff x="6404437" y="886656"/>
              <a:chExt cx="513474" cy="768235"/>
            </a:xfrm>
          </p:grpSpPr>
          <p:sp>
            <p:nvSpPr>
              <p:cNvPr id="350" name="フリーフォーム 349"/>
              <p:cNvSpPr/>
              <p:nvPr/>
            </p:nvSpPr>
            <p:spPr>
              <a:xfrm>
                <a:off x="6404437" y="1141014"/>
                <a:ext cx="513474" cy="513877"/>
              </a:xfrm>
              <a:custGeom>
                <a:avLst/>
                <a:gdLst>
                  <a:gd name="connsiteX0" fmla="*/ 166255 w 498764"/>
                  <a:gd name="connsiteY0" fmla="*/ 0 h 521434"/>
                  <a:gd name="connsiteX1" fmla="*/ 0 w 498764"/>
                  <a:gd name="connsiteY1" fmla="*/ 340066 h 521434"/>
                  <a:gd name="connsiteX2" fmla="*/ 22671 w 498764"/>
                  <a:gd name="connsiteY2" fmla="*/ 513877 h 521434"/>
                  <a:gd name="connsiteX3" fmla="*/ 483650 w 498764"/>
                  <a:gd name="connsiteY3" fmla="*/ 521434 h 521434"/>
                  <a:gd name="connsiteX4" fmla="*/ 498764 w 498764"/>
                  <a:gd name="connsiteY4" fmla="*/ 377851 h 521434"/>
                  <a:gd name="connsiteX5" fmla="*/ 347623 w 498764"/>
                  <a:gd name="connsiteY5" fmla="*/ 7557 h 521434"/>
                  <a:gd name="connsiteX6" fmla="*/ 166255 w 498764"/>
                  <a:gd name="connsiteY6" fmla="*/ 0 h 521434"/>
                  <a:gd name="connsiteX0" fmla="*/ 194234 w 526743"/>
                  <a:gd name="connsiteY0" fmla="*/ 0 h 521434"/>
                  <a:gd name="connsiteX1" fmla="*/ 27979 w 526743"/>
                  <a:gd name="connsiteY1" fmla="*/ 340066 h 521434"/>
                  <a:gd name="connsiteX2" fmla="*/ 50650 w 526743"/>
                  <a:gd name="connsiteY2" fmla="*/ 513877 h 521434"/>
                  <a:gd name="connsiteX3" fmla="*/ 511629 w 526743"/>
                  <a:gd name="connsiteY3" fmla="*/ 521434 h 521434"/>
                  <a:gd name="connsiteX4" fmla="*/ 526743 w 526743"/>
                  <a:gd name="connsiteY4" fmla="*/ 377851 h 521434"/>
                  <a:gd name="connsiteX5" fmla="*/ 375602 w 526743"/>
                  <a:gd name="connsiteY5" fmla="*/ 7557 h 521434"/>
                  <a:gd name="connsiteX6" fmla="*/ 194234 w 526743"/>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77851 h 521434"/>
                  <a:gd name="connsiteX5" fmla="*/ 375602 w 558052"/>
                  <a:gd name="connsiteY5" fmla="*/ 7557 h 521434"/>
                  <a:gd name="connsiteX6" fmla="*/ 194234 w 558052"/>
                  <a:gd name="connsiteY6" fmla="*/ 0 h 521434"/>
                  <a:gd name="connsiteX0" fmla="*/ 194234 w 551290"/>
                  <a:gd name="connsiteY0" fmla="*/ 0 h 521434"/>
                  <a:gd name="connsiteX1" fmla="*/ 27979 w 551290"/>
                  <a:gd name="connsiteY1" fmla="*/ 340066 h 521434"/>
                  <a:gd name="connsiteX2" fmla="*/ 50650 w 551290"/>
                  <a:gd name="connsiteY2" fmla="*/ 513877 h 521434"/>
                  <a:gd name="connsiteX3" fmla="*/ 511629 w 551290"/>
                  <a:gd name="connsiteY3" fmla="*/ 521434 h 521434"/>
                  <a:gd name="connsiteX4" fmla="*/ 526743 w 551290"/>
                  <a:gd name="connsiteY4" fmla="*/ 377851 h 521434"/>
                  <a:gd name="connsiteX5" fmla="*/ 375602 w 551290"/>
                  <a:gd name="connsiteY5" fmla="*/ 7557 h 521434"/>
                  <a:gd name="connsiteX6" fmla="*/ 194234 w 551290"/>
                  <a:gd name="connsiteY6" fmla="*/ 0 h 521434"/>
                  <a:gd name="connsiteX0" fmla="*/ 194234 w 551290"/>
                  <a:gd name="connsiteY0" fmla="*/ 0 h 521434"/>
                  <a:gd name="connsiteX1" fmla="*/ 27979 w 551290"/>
                  <a:gd name="connsiteY1" fmla="*/ 340066 h 521434"/>
                  <a:gd name="connsiteX2" fmla="*/ 50650 w 551290"/>
                  <a:gd name="connsiteY2" fmla="*/ 513877 h 521434"/>
                  <a:gd name="connsiteX3" fmla="*/ 511629 w 551290"/>
                  <a:gd name="connsiteY3" fmla="*/ 521434 h 521434"/>
                  <a:gd name="connsiteX4" fmla="*/ 526743 w 551290"/>
                  <a:gd name="connsiteY4" fmla="*/ 377851 h 521434"/>
                  <a:gd name="connsiteX5" fmla="*/ 375602 w 551290"/>
                  <a:gd name="connsiteY5" fmla="*/ 7557 h 521434"/>
                  <a:gd name="connsiteX6" fmla="*/ 194234 w 551290"/>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77851 h 521434"/>
                  <a:gd name="connsiteX5" fmla="*/ 375602 w 558052"/>
                  <a:gd name="connsiteY5" fmla="*/ 7557 h 521434"/>
                  <a:gd name="connsiteX6" fmla="*/ 194234 w 558052"/>
                  <a:gd name="connsiteY6" fmla="*/ 0 h 521434"/>
                  <a:gd name="connsiteX0" fmla="*/ 194234 w 555118"/>
                  <a:gd name="connsiteY0" fmla="*/ 0 h 521434"/>
                  <a:gd name="connsiteX1" fmla="*/ 27979 w 555118"/>
                  <a:gd name="connsiteY1" fmla="*/ 340066 h 521434"/>
                  <a:gd name="connsiteX2" fmla="*/ 50650 w 555118"/>
                  <a:gd name="connsiteY2" fmla="*/ 513877 h 521434"/>
                  <a:gd name="connsiteX3" fmla="*/ 511629 w 555118"/>
                  <a:gd name="connsiteY3" fmla="*/ 521434 h 521434"/>
                  <a:gd name="connsiteX4" fmla="*/ 519186 w 555118"/>
                  <a:gd name="connsiteY4" fmla="*/ 347623 h 521434"/>
                  <a:gd name="connsiteX5" fmla="*/ 375602 w 555118"/>
                  <a:gd name="connsiteY5" fmla="*/ 7557 h 521434"/>
                  <a:gd name="connsiteX6" fmla="*/ 194234 w 555118"/>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32509 h 521434"/>
                  <a:gd name="connsiteX5" fmla="*/ 375602 w 558052"/>
                  <a:gd name="connsiteY5" fmla="*/ 7557 h 521434"/>
                  <a:gd name="connsiteX6" fmla="*/ 194234 w 558052"/>
                  <a:gd name="connsiteY6" fmla="*/ 0 h 521434"/>
                  <a:gd name="connsiteX0" fmla="*/ 194234 w 548943"/>
                  <a:gd name="connsiteY0" fmla="*/ 0 h 521434"/>
                  <a:gd name="connsiteX1" fmla="*/ 27979 w 548943"/>
                  <a:gd name="connsiteY1" fmla="*/ 340066 h 521434"/>
                  <a:gd name="connsiteX2" fmla="*/ 50650 w 548943"/>
                  <a:gd name="connsiteY2" fmla="*/ 513877 h 521434"/>
                  <a:gd name="connsiteX3" fmla="*/ 496515 w 548943"/>
                  <a:gd name="connsiteY3" fmla="*/ 521434 h 521434"/>
                  <a:gd name="connsiteX4" fmla="*/ 526743 w 548943"/>
                  <a:gd name="connsiteY4" fmla="*/ 332509 h 521434"/>
                  <a:gd name="connsiteX5" fmla="*/ 375602 w 548943"/>
                  <a:gd name="connsiteY5" fmla="*/ 7557 h 521434"/>
                  <a:gd name="connsiteX6" fmla="*/ 194234 w 548943"/>
                  <a:gd name="connsiteY6" fmla="*/ 0 h 521434"/>
                  <a:gd name="connsiteX0" fmla="*/ 170672 w 525381"/>
                  <a:gd name="connsiteY0" fmla="*/ 0 h 521434"/>
                  <a:gd name="connsiteX1" fmla="*/ 4417 w 525381"/>
                  <a:gd name="connsiteY1" fmla="*/ 340066 h 521434"/>
                  <a:gd name="connsiteX2" fmla="*/ 87544 w 525381"/>
                  <a:gd name="connsiteY2" fmla="*/ 513877 h 521434"/>
                  <a:gd name="connsiteX3" fmla="*/ 472953 w 525381"/>
                  <a:gd name="connsiteY3" fmla="*/ 521434 h 521434"/>
                  <a:gd name="connsiteX4" fmla="*/ 503181 w 525381"/>
                  <a:gd name="connsiteY4" fmla="*/ 332509 h 521434"/>
                  <a:gd name="connsiteX5" fmla="*/ 352040 w 525381"/>
                  <a:gd name="connsiteY5" fmla="*/ 7557 h 521434"/>
                  <a:gd name="connsiteX6" fmla="*/ 170672 w 525381"/>
                  <a:gd name="connsiteY6" fmla="*/ 0 h 521434"/>
                  <a:gd name="connsiteX0" fmla="*/ 170672 w 511861"/>
                  <a:gd name="connsiteY0" fmla="*/ 0 h 528991"/>
                  <a:gd name="connsiteX1" fmla="*/ 4417 w 511861"/>
                  <a:gd name="connsiteY1" fmla="*/ 340066 h 528991"/>
                  <a:gd name="connsiteX2" fmla="*/ 87544 w 511861"/>
                  <a:gd name="connsiteY2" fmla="*/ 513877 h 528991"/>
                  <a:gd name="connsiteX3" fmla="*/ 442724 w 511861"/>
                  <a:gd name="connsiteY3" fmla="*/ 528991 h 528991"/>
                  <a:gd name="connsiteX4" fmla="*/ 503181 w 511861"/>
                  <a:gd name="connsiteY4" fmla="*/ 332509 h 528991"/>
                  <a:gd name="connsiteX5" fmla="*/ 352040 w 511861"/>
                  <a:gd name="connsiteY5" fmla="*/ 7557 h 528991"/>
                  <a:gd name="connsiteX6" fmla="*/ 170672 w 511861"/>
                  <a:gd name="connsiteY6" fmla="*/ 0 h 528991"/>
                  <a:gd name="connsiteX0" fmla="*/ 170672 w 511861"/>
                  <a:gd name="connsiteY0" fmla="*/ 0 h 513877"/>
                  <a:gd name="connsiteX1" fmla="*/ 4417 w 511861"/>
                  <a:gd name="connsiteY1" fmla="*/ 340066 h 513877"/>
                  <a:gd name="connsiteX2" fmla="*/ 87544 w 511861"/>
                  <a:gd name="connsiteY2" fmla="*/ 513877 h 513877"/>
                  <a:gd name="connsiteX3" fmla="*/ 442724 w 511861"/>
                  <a:gd name="connsiteY3" fmla="*/ 513876 h 513877"/>
                  <a:gd name="connsiteX4" fmla="*/ 503181 w 511861"/>
                  <a:gd name="connsiteY4" fmla="*/ 332509 h 513877"/>
                  <a:gd name="connsiteX5" fmla="*/ 352040 w 511861"/>
                  <a:gd name="connsiteY5" fmla="*/ 7557 h 513877"/>
                  <a:gd name="connsiteX6" fmla="*/ 170672 w 511861"/>
                  <a:gd name="connsiteY6" fmla="*/ 0 h 513877"/>
                  <a:gd name="connsiteX0" fmla="*/ 170672 w 506450"/>
                  <a:gd name="connsiteY0" fmla="*/ 0 h 513877"/>
                  <a:gd name="connsiteX1" fmla="*/ 4417 w 506450"/>
                  <a:gd name="connsiteY1" fmla="*/ 340066 h 513877"/>
                  <a:gd name="connsiteX2" fmla="*/ 87544 w 506450"/>
                  <a:gd name="connsiteY2" fmla="*/ 513877 h 513877"/>
                  <a:gd name="connsiteX3" fmla="*/ 442724 w 506450"/>
                  <a:gd name="connsiteY3" fmla="*/ 513876 h 513877"/>
                  <a:gd name="connsiteX4" fmla="*/ 495624 w 506450"/>
                  <a:gd name="connsiteY4" fmla="*/ 309838 h 513877"/>
                  <a:gd name="connsiteX5" fmla="*/ 352040 w 506450"/>
                  <a:gd name="connsiteY5" fmla="*/ 7557 h 513877"/>
                  <a:gd name="connsiteX6" fmla="*/ 170672 w 506450"/>
                  <a:gd name="connsiteY6" fmla="*/ 0 h 513877"/>
                  <a:gd name="connsiteX0" fmla="*/ 170672 w 506450"/>
                  <a:gd name="connsiteY0" fmla="*/ 0 h 513877"/>
                  <a:gd name="connsiteX1" fmla="*/ 4417 w 506450"/>
                  <a:gd name="connsiteY1" fmla="*/ 340066 h 513877"/>
                  <a:gd name="connsiteX2" fmla="*/ 87544 w 506450"/>
                  <a:gd name="connsiteY2" fmla="*/ 513877 h 513877"/>
                  <a:gd name="connsiteX3" fmla="*/ 442724 w 506450"/>
                  <a:gd name="connsiteY3" fmla="*/ 513876 h 513877"/>
                  <a:gd name="connsiteX4" fmla="*/ 495624 w 506450"/>
                  <a:gd name="connsiteY4" fmla="*/ 332509 h 513877"/>
                  <a:gd name="connsiteX5" fmla="*/ 352040 w 506450"/>
                  <a:gd name="connsiteY5" fmla="*/ 7557 h 513877"/>
                  <a:gd name="connsiteX6" fmla="*/ 170672 w 506450"/>
                  <a:gd name="connsiteY6" fmla="*/ 0 h 513877"/>
                  <a:gd name="connsiteX0" fmla="*/ 170672 w 517746"/>
                  <a:gd name="connsiteY0" fmla="*/ 0 h 513877"/>
                  <a:gd name="connsiteX1" fmla="*/ 4417 w 517746"/>
                  <a:gd name="connsiteY1" fmla="*/ 340066 h 513877"/>
                  <a:gd name="connsiteX2" fmla="*/ 87544 w 517746"/>
                  <a:gd name="connsiteY2" fmla="*/ 513877 h 513877"/>
                  <a:gd name="connsiteX3" fmla="*/ 442724 w 517746"/>
                  <a:gd name="connsiteY3" fmla="*/ 513876 h 513877"/>
                  <a:gd name="connsiteX4" fmla="*/ 510738 w 517746"/>
                  <a:gd name="connsiteY4" fmla="*/ 332509 h 513877"/>
                  <a:gd name="connsiteX5" fmla="*/ 352040 w 517746"/>
                  <a:gd name="connsiteY5" fmla="*/ 7557 h 513877"/>
                  <a:gd name="connsiteX6" fmla="*/ 170672 w 517746"/>
                  <a:gd name="connsiteY6" fmla="*/ 0 h 513877"/>
                  <a:gd name="connsiteX0" fmla="*/ 170672 w 513474"/>
                  <a:gd name="connsiteY0" fmla="*/ 0 h 513877"/>
                  <a:gd name="connsiteX1" fmla="*/ 4417 w 513474"/>
                  <a:gd name="connsiteY1" fmla="*/ 340066 h 513877"/>
                  <a:gd name="connsiteX2" fmla="*/ 87544 w 513474"/>
                  <a:gd name="connsiteY2" fmla="*/ 513877 h 513877"/>
                  <a:gd name="connsiteX3" fmla="*/ 420053 w 513474"/>
                  <a:gd name="connsiteY3" fmla="*/ 513876 h 513877"/>
                  <a:gd name="connsiteX4" fmla="*/ 510738 w 513474"/>
                  <a:gd name="connsiteY4" fmla="*/ 332509 h 513877"/>
                  <a:gd name="connsiteX5" fmla="*/ 352040 w 513474"/>
                  <a:gd name="connsiteY5" fmla="*/ 7557 h 513877"/>
                  <a:gd name="connsiteX6" fmla="*/ 170672 w 513474"/>
                  <a:gd name="connsiteY6" fmla="*/ 0 h 513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3474" h="513877">
                    <a:moveTo>
                      <a:pt x="170672" y="0"/>
                    </a:moveTo>
                    <a:cubicBezTo>
                      <a:pt x="112735" y="55418"/>
                      <a:pt x="18272" y="254420"/>
                      <a:pt x="4417" y="340066"/>
                    </a:cubicBezTo>
                    <a:cubicBezTo>
                      <a:pt x="-9438" y="425712"/>
                      <a:pt x="6936" y="483649"/>
                      <a:pt x="87544" y="513877"/>
                    </a:cubicBezTo>
                    <a:lnTo>
                      <a:pt x="420053" y="513876"/>
                    </a:lnTo>
                    <a:cubicBezTo>
                      <a:pt x="499402" y="491205"/>
                      <a:pt x="522073" y="416895"/>
                      <a:pt x="510738" y="332509"/>
                    </a:cubicBezTo>
                    <a:cubicBezTo>
                      <a:pt x="499403" y="248123"/>
                      <a:pt x="407458" y="70532"/>
                      <a:pt x="352040" y="7557"/>
                    </a:cubicBezTo>
                    <a:lnTo>
                      <a:pt x="170672" y="0"/>
                    </a:ln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51" name="台形 350"/>
              <p:cNvSpPr/>
              <p:nvPr/>
            </p:nvSpPr>
            <p:spPr>
              <a:xfrm>
                <a:off x="6413660" y="1334347"/>
                <a:ext cx="501017" cy="199729"/>
              </a:xfrm>
              <a:prstGeom prst="trapezoid">
                <a:avLst/>
              </a:prstGeom>
              <a:solidFill>
                <a:srgbClr val="F5C6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52" name="正方形/長方形 351"/>
              <p:cNvSpPr/>
              <p:nvPr/>
            </p:nvSpPr>
            <p:spPr>
              <a:xfrm>
                <a:off x="6553473" y="1066505"/>
                <a:ext cx="200287" cy="84089"/>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53" name="正方形/長方形 352"/>
              <p:cNvSpPr/>
              <p:nvPr/>
            </p:nvSpPr>
            <p:spPr>
              <a:xfrm rot="17665996" flipV="1">
                <a:off x="6403476" y="930061"/>
                <a:ext cx="85110" cy="52704"/>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54" name="正方形/長方形 353"/>
              <p:cNvSpPr/>
              <p:nvPr/>
            </p:nvSpPr>
            <p:spPr>
              <a:xfrm>
                <a:off x="6631179" y="975978"/>
                <a:ext cx="45719" cy="85236"/>
              </a:xfrm>
              <a:prstGeom prst="rect">
                <a:avLst/>
              </a:prstGeom>
              <a:solidFill>
                <a:srgbClr val="F5C6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55" name="正方形/長方形 354"/>
              <p:cNvSpPr/>
              <p:nvPr/>
            </p:nvSpPr>
            <p:spPr>
              <a:xfrm>
                <a:off x="6545708" y="886656"/>
                <a:ext cx="200287" cy="84089"/>
              </a:xfrm>
              <a:prstGeom prst="rect">
                <a:avLst/>
              </a:prstGeom>
              <a:solidFill>
                <a:srgbClr val="F5C6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grpSp>
        <p:nvGrpSpPr>
          <p:cNvPr id="381" name="グループ化 380"/>
          <p:cNvGrpSpPr/>
          <p:nvPr/>
        </p:nvGrpSpPr>
        <p:grpSpPr>
          <a:xfrm>
            <a:off x="2324802" y="5945341"/>
            <a:ext cx="188064" cy="255519"/>
            <a:chOff x="6494642" y="1113561"/>
            <a:chExt cx="513474" cy="768235"/>
          </a:xfrm>
        </p:grpSpPr>
        <p:sp>
          <p:nvSpPr>
            <p:cNvPr id="382" name="正方形/長方形 381"/>
            <p:cNvSpPr/>
            <p:nvPr/>
          </p:nvSpPr>
          <p:spPr>
            <a:xfrm>
              <a:off x="6511422" y="1136382"/>
              <a:ext cx="146070" cy="45719"/>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nvGrpSpPr>
            <p:cNvPr id="383" name="グループ化 382"/>
            <p:cNvGrpSpPr/>
            <p:nvPr/>
          </p:nvGrpSpPr>
          <p:grpSpPr>
            <a:xfrm>
              <a:off x="6494642" y="1113561"/>
              <a:ext cx="513474" cy="768235"/>
              <a:chOff x="6404437" y="886656"/>
              <a:chExt cx="513474" cy="768235"/>
            </a:xfrm>
          </p:grpSpPr>
          <p:sp>
            <p:nvSpPr>
              <p:cNvPr id="384" name="フリーフォーム 383"/>
              <p:cNvSpPr/>
              <p:nvPr/>
            </p:nvSpPr>
            <p:spPr>
              <a:xfrm>
                <a:off x="6404437" y="1141014"/>
                <a:ext cx="513474" cy="513877"/>
              </a:xfrm>
              <a:custGeom>
                <a:avLst/>
                <a:gdLst>
                  <a:gd name="connsiteX0" fmla="*/ 166255 w 498764"/>
                  <a:gd name="connsiteY0" fmla="*/ 0 h 521434"/>
                  <a:gd name="connsiteX1" fmla="*/ 0 w 498764"/>
                  <a:gd name="connsiteY1" fmla="*/ 340066 h 521434"/>
                  <a:gd name="connsiteX2" fmla="*/ 22671 w 498764"/>
                  <a:gd name="connsiteY2" fmla="*/ 513877 h 521434"/>
                  <a:gd name="connsiteX3" fmla="*/ 483650 w 498764"/>
                  <a:gd name="connsiteY3" fmla="*/ 521434 h 521434"/>
                  <a:gd name="connsiteX4" fmla="*/ 498764 w 498764"/>
                  <a:gd name="connsiteY4" fmla="*/ 377851 h 521434"/>
                  <a:gd name="connsiteX5" fmla="*/ 347623 w 498764"/>
                  <a:gd name="connsiteY5" fmla="*/ 7557 h 521434"/>
                  <a:gd name="connsiteX6" fmla="*/ 166255 w 498764"/>
                  <a:gd name="connsiteY6" fmla="*/ 0 h 521434"/>
                  <a:gd name="connsiteX0" fmla="*/ 194234 w 526743"/>
                  <a:gd name="connsiteY0" fmla="*/ 0 h 521434"/>
                  <a:gd name="connsiteX1" fmla="*/ 27979 w 526743"/>
                  <a:gd name="connsiteY1" fmla="*/ 340066 h 521434"/>
                  <a:gd name="connsiteX2" fmla="*/ 50650 w 526743"/>
                  <a:gd name="connsiteY2" fmla="*/ 513877 h 521434"/>
                  <a:gd name="connsiteX3" fmla="*/ 511629 w 526743"/>
                  <a:gd name="connsiteY3" fmla="*/ 521434 h 521434"/>
                  <a:gd name="connsiteX4" fmla="*/ 526743 w 526743"/>
                  <a:gd name="connsiteY4" fmla="*/ 377851 h 521434"/>
                  <a:gd name="connsiteX5" fmla="*/ 375602 w 526743"/>
                  <a:gd name="connsiteY5" fmla="*/ 7557 h 521434"/>
                  <a:gd name="connsiteX6" fmla="*/ 194234 w 526743"/>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77851 h 521434"/>
                  <a:gd name="connsiteX5" fmla="*/ 375602 w 558052"/>
                  <a:gd name="connsiteY5" fmla="*/ 7557 h 521434"/>
                  <a:gd name="connsiteX6" fmla="*/ 194234 w 558052"/>
                  <a:gd name="connsiteY6" fmla="*/ 0 h 521434"/>
                  <a:gd name="connsiteX0" fmla="*/ 194234 w 551290"/>
                  <a:gd name="connsiteY0" fmla="*/ 0 h 521434"/>
                  <a:gd name="connsiteX1" fmla="*/ 27979 w 551290"/>
                  <a:gd name="connsiteY1" fmla="*/ 340066 h 521434"/>
                  <a:gd name="connsiteX2" fmla="*/ 50650 w 551290"/>
                  <a:gd name="connsiteY2" fmla="*/ 513877 h 521434"/>
                  <a:gd name="connsiteX3" fmla="*/ 511629 w 551290"/>
                  <a:gd name="connsiteY3" fmla="*/ 521434 h 521434"/>
                  <a:gd name="connsiteX4" fmla="*/ 526743 w 551290"/>
                  <a:gd name="connsiteY4" fmla="*/ 377851 h 521434"/>
                  <a:gd name="connsiteX5" fmla="*/ 375602 w 551290"/>
                  <a:gd name="connsiteY5" fmla="*/ 7557 h 521434"/>
                  <a:gd name="connsiteX6" fmla="*/ 194234 w 551290"/>
                  <a:gd name="connsiteY6" fmla="*/ 0 h 521434"/>
                  <a:gd name="connsiteX0" fmla="*/ 194234 w 551290"/>
                  <a:gd name="connsiteY0" fmla="*/ 0 h 521434"/>
                  <a:gd name="connsiteX1" fmla="*/ 27979 w 551290"/>
                  <a:gd name="connsiteY1" fmla="*/ 340066 h 521434"/>
                  <a:gd name="connsiteX2" fmla="*/ 50650 w 551290"/>
                  <a:gd name="connsiteY2" fmla="*/ 513877 h 521434"/>
                  <a:gd name="connsiteX3" fmla="*/ 511629 w 551290"/>
                  <a:gd name="connsiteY3" fmla="*/ 521434 h 521434"/>
                  <a:gd name="connsiteX4" fmla="*/ 526743 w 551290"/>
                  <a:gd name="connsiteY4" fmla="*/ 377851 h 521434"/>
                  <a:gd name="connsiteX5" fmla="*/ 375602 w 551290"/>
                  <a:gd name="connsiteY5" fmla="*/ 7557 h 521434"/>
                  <a:gd name="connsiteX6" fmla="*/ 194234 w 551290"/>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77851 h 521434"/>
                  <a:gd name="connsiteX5" fmla="*/ 375602 w 558052"/>
                  <a:gd name="connsiteY5" fmla="*/ 7557 h 521434"/>
                  <a:gd name="connsiteX6" fmla="*/ 194234 w 558052"/>
                  <a:gd name="connsiteY6" fmla="*/ 0 h 521434"/>
                  <a:gd name="connsiteX0" fmla="*/ 194234 w 555118"/>
                  <a:gd name="connsiteY0" fmla="*/ 0 h 521434"/>
                  <a:gd name="connsiteX1" fmla="*/ 27979 w 555118"/>
                  <a:gd name="connsiteY1" fmla="*/ 340066 h 521434"/>
                  <a:gd name="connsiteX2" fmla="*/ 50650 w 555118"/>
                  <a:gd name="connsiteY2" fmla="*/ 513877 h 521434"/>
                  <a:gd name="connsiteX3" fmla="*/ 511629 w 555118"/>
                  <a:gd name="connsiteY3" fmla="*/ 521434 h 521434"/>
                  <a:gd name="connsiteX4" fmla="*/ 519186 w 555118"/>
                  <a:gd name="connsiteY4" fmla="*/ 347623 h 521434"/>
                  <a:gd name="connsiteX5" fmla="*/ 375602 w 555118"/>
                  <a:gd name="connsiteY5" fmla="*/ 7557 h 521434"/>
                  <a:gd name="connsiteX6" fmla="*/ 194234 w 555118"/>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32509 h 521434"/>
                  <a:gd name="connsiteX5" fmla="*/ 375602 w 558052"/>
                  <a:gd name="connsiteY5" fmla="*/ 7557 h 521434"/>
                  <a:gd name="connsiteX6" fmla="*/ 194234 w 558052"/>
                  <a:gd name="connsiteY6" fmla="*/ 0 h 521434"/>
                  <a:gd name="connsiteX0" fmla="*/ 194234 w 548943"/>
                  <a:gd name="connsiteY0" fmla="*/ 0 h 521434"/>
                  <a:gd name="connsiteX1" fmla="*/ 27979 w 548943"/>
                  <a:gd name="connsiteY1" fmla="*/ 340066 h 521434"/>
                  <a:gd name="connsiteX2" fmla="*/ 50650 w 548943"/>
                  <a:gd name="connsiteY2" fmla="*/ 513877 h 521434"/>
                  <a:gd name="connsiteX3" fmla="*/ 496515 w 548943"/>
                  <a:gd name="connsiteY3" fmla="*/ 521434 h 521434"/>
                  <a:gd name="connsiteX4" fmla="*/ 526743 w 548943"/>
                  <a:gd name="connsiteY4" fmla="*/ 332509 h 521434"/>
                  <a:gd name="connsiteX5" fmla="*/ 375602 w 548943"/>
                  <a:gd name="connsiteY5" fmla="*/ 7557 h 521434"/>
                  <a:gd name="connsiteX6" fmla="*/ 194234 w 548943"/>
                  <a:gd name="connsiteY6" fmla="*/ 0 h 521434"/>
                  <a:gd name="connsiteX0" fmla="*/ 170672 w 525381"/>
                  <a:gd name="connsiteY0" fmla="*/ 0 h 521434"/>
                  <a:gd name="connsiteX1" fmla="*/ 4417 w 525381"/>
                  <a:gd name="connsiteY1" fmla="*/ 340066 h 521434"/>
                  <a:gd name="connsiteX2" fmla="*/ 87544 w 525381"/>
                  <a:gd name="connsiteY2" fmla="*/ 513877 h 521434"/>
                  <a:gd name="connsiteX3" fmla="*/ 472953 w 525381"/>
                  <a:gd name="connsiteY3" fmla="*/ 521434 h 521434"/>
                  <a:gd name="connsiteX4" fmla="*/ 503181 w 525381"/>
                  <a:gd name="connsiteY4" fmla="*/ 332509 h 521434"/>
                  <a:gd name="connsiteX5" fmla="*/ 352040 w 525381"/>
                  <a:gd name="connsiteY5" fmla="*/ 7557 h 521434"/>
                  <a:gd name="connsiteX6" fmla="*/ 170672 w 525381"/>
                  <a:gd name="connsiteY6" fmla="*/ 0 h 521434"/>
                  <a:gd name="connsiteX0" fmla="*/ 170672 w 511861"/>
                  <a:gd name="connsiteY0" fmla="*/ 0 h 528991"/>
                  <a:gd name="connsiteX1" fmla="*/ 4417 w 511861"/>
                  <a:gd name="connsiteY1" fmla="*/ 340066 h 528991"/>
                  <a:gd name="connsiteX2" fmla="*/ 87544 w 511861"/>
                  <a:gd name="connsiteY2" fmla="*/ 513877 h 528991"/>
                  <a:gd name="connsiteX3" fmla="*/ 442724 w 511861"/>
                  <a:gd name="connsiteY3" fmla="*/ 528991 h 528991"/>
                  <a:gd name="connsiteX4" fmla="*/ 503181 w 511861"/>
                  <a:gd name="connsiteY4" fmla="*/ 332509 h 528991"/>
                  <a:gd name="connsiteX5" fmla="*/ 352040 w 511861"/>
                  <a:gd name="connsiteY5" fmla="*/ 7557 h 528991"/>
                  <a:gd name="connsiteX6" fmla="*/ 170672 w 511861"/>
                  <a:gd name="connsiteY6" fmla="*/ 0 h 528991"/>
                  <a:gd name="connsiteX0" fmla="*/ 170672 w 511861"/>
                  <a:gd name="connsiteY0" fmla="*/ 0 h 513877"/>
                  <a:gd name="connsiteX1" fmla="*/ 4417 w 511861"/>
                  <a:gd name="connsiteY1" fmla="*/ 340066 h 513877"/>
                  <a:gd name="connsiteX2" fmla="*/ 87544 w 511861"/>
                  <a:gd name="connsiteY2" fmla="*/ 513877 h 513877"/>
                  <a:gd name="connsiteX3" fmla="*/ 442724 w 511861"/>
                  <a:gd name="connsiteY3" fmla="*/ 513876 h 513877"/>
                  <a:gd name="connsiteX4" fmla="*/ 503181 w 511861"/>
                  <a:gd name="connsiteY4" fmla="*/ 332509 h 513877"/>
                  <a:gd name="connsiteX5" fmla="*/ 352040 w 511861"/>
                  <a:gd name="connsiteY5" fmla="*/ 7557 h 513877"/>
                  <a:gd name="connsiteX6" fmla="*/ 170672 w 511861"/>
                  <a:gd name="connsiteY6" fmla="*/ 0 h 513877"/>
                  <a:gd name="connsiteX0" fmla="*/ 170672 w 506450"/>
                  <a:gd name="connsiteY0" fmla="*/ 0 h 513877"/>
                  <a:gd name="connsiteX1" fmla="*/ 4417 w 506450"/>
                  <a:gd name="connsiteY1" fmla="*/ 340066 h 513877"/>
                  <a:gd name="connsiteX2" fmla="*/ 87544 w 506450"/>
                  <a:gd name="connsiteY2" fmla="*/ 513877 h 513877"/>
                  <a:gd name="connsiteX3" fmla="*/ 442724 w 506450"/>
                  <a:gd name="connsiteY3" fmla="*/ 513876 h 513877"/>
                  <a:gd name="connsiteX4" fmla="*/ 495624 w 506450"/>
                  <a:gd name="connsiteY4" fmla="*/ 309838 h 513877"/>
                  <a:gd name="connsiteX5" fmla="*/ 352040 w 506450"/>
                  <a:gd name="connsiteY5" fmla="*/ 7557 h 513877"/>
                  <a:gd name="connsiteX6" fmla="*/ 170672 w 506450"/>
                  <a:gd name="connsiteY6" fmla="*/ 0 h 513877"/>
                  <a:gd name="connsiteX0" fmla="*/ 170672 w 506450"/>
                  <a:gd name="connsiteY0" fmla="*/ 0 h 513877"/>
                  <a:gd name="connsiteX1" fmla="*/ 4417 w 506450"/>
                  <a:gd name="connsiteY1" fmla="*/ 340066 h 513877"/>
                  <a:gd name="connsiteX2" fmla="*/ 87544 w 506450"/>
                  <a:gd name="connsiteY2" fmla="*/ 513877 h 513877"/>
                  <a:gd name="connsiteX3" fmla="*/ 442724 w 506450"/>
                  <a:gd name="connsiteY3" fmla="*/ 513876 h 513877"/>
                  <a:gd name="connsiteX4" fmla="*/ 495624 w 506450"/>
                  <a:gd name="connsiteY4" fmla="*/ 332509 h 513877"/>
                  <a:gd name="connsiteX5" fmla="*/ 352040 w 506450"/>
                  <a:gd name="connsiteY5" fmla="*/ 7557 h 513877"/>
                  <a:gd name="connsiteX6" fmla="*/ 170672 w 506450"/>
                  <a:gd name="connsiteY6" fmla="*/ 0 h 513877"/>
                  <a:gd name="connsiteX0" fmla="*/ 170672 w 517746"/>
                  <a:gd name="connsiteY0" fmla="*/ 0 h 513877"/>
                  <a:gd name="connsiteX1" fmla="*/ 4417 w 517746"/>
                  <a:gd name="connsiteY1" fmla="*/ 340066 h 513877"/>
                  <a:gd name="connsiteX2" fmla="*/ 87544 w 517746"/>
                  <a:gd name="connsiteY2" fmla="*/ 513877 h 513877"/>
                  <a:gd name="connsiteX3" fmla="*/ 442724 w 517746"/>
                  <a:gd name="connsiteY3" fmla="*/ 513876 h 513877"/>
                  <a:gd name="connsiteX4" fmla="*/ 510738 w 517746"/>
                  <a:gd name="connsiteY4" fmla="*/ 332509 h 513877"/>
                  <a:gd name="connsiteX5" fmla="*/ 352040 w 517746"/>
                  <a:gd name="connsiteY5" fmla="*/ 7557 h 513877"/>
                  <a:gd name="connsiteX6" fmla="*/ 170672 w 517746"/>
                  <a:gd name="connsiteY6" fmla="*/ 0 h 513877"/>
                  <a:gd name="connsiteX0" fmla="*/ 170672 w 513474"/>
                  <a:gd name="connsiteY0" fmla="*/ 0 h 513877"/>
                  <a:gd name="connsiteX1" fmla="*/ 4417 w 513474"/>
                  <a:gd name="connsiteY1" fmla="*/ 340066 h 513877"/>
                  <a:gd name="connsiteX2" fmla="*/ 87544 w 513474"/>
                  <a:gd name="connsiteY2" fmla="*/ 513877 h 513877"/>
                  <a:gd name="connsiteX3" fmla="*/ 420053 w 513474"/>
                  <a:gd name="connsiteY3" fmla="*/ 513876 h 513877"/>
                  <a:gd name="connsiteX4" fmla="*/ 510738 w 513474"/>
                  <a:gd name="connsiteY4" fmla="*/ 332509 h 513877"/>
                  <a:gd name="connsiteX5" fmla="*/ 352040 w 513474"/>
                  <a:gd name="connsiteY5" fmla="*/ 7557 h 513877"/>
                  <a:gd name="connsiteX6" fmla="*/ 170672 w 513474"/>
                  <a:gd name="connsiteY6" fmla="*/ 0 h 513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3474" h="513877">
                    <a:moveTo>
                      <a:pt x="170672" y="0"/>
                    </a:moveTo>
                    <a:cubicBezTo>
                      <a:pt x="112735" y="55418"/>
                      <a:pt x="18272" y="254420"/>
                      <a:pt x="4417" y="340066"/>
                    </a:cubicBezTo>
                    <a:cubicBezTo>
                      <a:pt x="-9438" y="425712"/>
                      <a:pt x="6936" y="483649"/>
                      <a:pt x="87544" y="513877"/>
                    </a:cubicBezTo>
                    <a:lnTo>
                      <a:pt x="420053" y="513876"/>
                    </a:lnTo>
                    <a:cubicBezTo>
                      <a:pt x="499402" y="491205"/>
                      <a:pt x="522073" y="416895"/>
                      <a:pt x="510738" y="332509"/>
                    </a:cubicBezTo>
                    <a:cubicBezTo>
                      <a:pt x="499403" y="248123"/>
                      <a:pt x="407458" y="70532"/>
                      <a:pt x="352040" y="7557"/>
                    </a:cubicBezTo>
                    <a:lnTo>
                      <a:pt x="170672" y="0"/>
                    </a:ln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85" name="台形 384"/>
              <p:cNvSpPr/>
              <p:nvPr/>
            </p:nvSpPr>
            <p:spPr>
              <a:xfrm>
                <a:off x="6413660" y="1334347"/>
                <a:ext cx="501017" cy="199729"/>
              </a:xfrm>
              <a:prstGeom prst="trapezoid">
                <a:avLst/>
              </a:prstGeom>
              <a:solidFill>
                <a:srgbClr val="F5C6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86" name="正方形/長方形 385"/>
              <p:cNvSpPr/>
              <p:nvPr/>
            </p:nvSpPr>
            <p:spPr>
              <a:xfrm>
                <a:off x="6553473" y="1066505"/>
                <a:ext cx="200287" cy="84089"/>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87" name="正方形/長方形 386"/>
              <p:cNvSpPr/>
              <p:nvPr/>
            </p:nvSpPr>
            <p:spPr>
              <a:xfrm rot="17665996" flipV="1">
                <a:off x="6403476" y="930061"/>
                <a:ext cx="85110" cy="52704"/>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88" name="正方形/長方形 387"/>
              <p:cNvSpPr/>
              <p:nvPr/>
            </p:nvSpPr>
            <p:spPr>
              <a:xfrm>
                <a:off x="6631179" y="975978"/>
                <a:ext cx="45719" cy="85236"/>
              </a:xfrm>
              <a:prstGeom prst="rect">
                <a:avLst/>
              </a:prstGeom>
              <a:solidFill>
                <a:srgbClr val="F5C6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89" name="正方形/長方形 388"/>
              <p:cNvSpPr/>
              <p:nvPr/>
            </p:nvSpPr>
            <p:spPr>
              <a:xfrm>
                <a:off x="6545708" y="886656"/>
                <a:ext cx="200287" cy="84089"/>
              </a:xfrm>
              <a:prstGeom prst="rect">
                <a:avLst/>
              </a:prstGeom>
              <a:solidFill>
                <a:srgbClr val="F5C6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grpSp>
        <p:nvGrpSpPr>
          <p:cNvPr id="390" name="グループ化 389"/>
          <p:cNvGrpSpPr/>
          <p:nvPr/>
        </p:nvGrpSpPr>
        <p:grpSpPr>
          <a:xfrm>
            <a:off x="2286280" y="4368892"/>
            <a:ext cx="188064" cy="255519"/>
            <a:chOff x="6494642" y="1113561"/>
            <a:chExt cx="513474" cy="768235"/>
          </a:xfrm>
        </p:grpSpPr>
        <p:sp>
          <p:nvSpPr>
            <p:cNvPr id="391" name="正方形/長方形 390"/>
            <p:cNvSpPr/>
            <p:nvPr/>
          </p:nvSpPr>
          <p:spPr>
            <a:xfrm>
              <a:off x="6511422" y="1136382"/>
              <a:ext cx="146070" cy="45719"/>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nvGrpSpPr>
            <p:cNvPr id="392" name="グループ化 391"/>
            <p:cNvGrpSpPr/>
            <p:nvPr/>
          </p:nvGrpSpPr>
          <p:grpSpPr>
            <a:xfrm>
              <a:off x="6494642" y="1113561"/>
              <a:ext cx="513474" cy="768235"/>
              <a:chOff x="6404437" y="886656"/>
              <a:chExt cx="513474" cy="768235"/>
            </a:xfrm>
          </p:grpSpPr>
          <p:sp>
            <p:nvSpPr>
              <p:cNvPr id="393" name="フリーフォーム 392"/>
              <p:cNvSpPr/>
              <p:nvPr/>
            </p:nvSpPr>
            <p:spPr>
              <a:xfrm>
                <a:off x="6404437" y="1141014"/>
                <a:ext cx="513474" cy="513877"/>
              </a:xfrm>
              <a:custGeom>
                <a:avLst/>
                <a:gdLst>
                  <a:gd name="connsiteX0" fmla="*/ 166255 w 498764"/>
                  <a:gd name="connsiteY0" fmla="*/ 0 h 521434"/>
                  <a:gd name="connsiteX1" fmla="*/ 0 w 498764"/>
                  <a:gd name="connsiteY1" fmla="*/ 340066 h 521434"/>
                  <a:gd name="connsiteX2" fmla="*/ 22671 w 498764"/>
                  <a:gd name="connsiteY2" fmla="*/ 513877 h 521434"/>
                  <a:gd name="connsiteX3" fmla="*/ 483650 w 498764"/>
                  <a:gd name="connsiteY3" fmla="*/ 521434 h 521434"/>
                  <a:gd name="connsiteX4" fmla="*/ 498764 w 498764"/>
                  <a:gd name="connsiteY4" fmla="*/ 377851 h 521434"/>
                  <a:gd name="connsiteX5" fmla="*/ 347623 w 498764"/>
                  <a:gd name="connsiteY5" fmla="*/ 7557 h 521434"/>
                  <a:gd name="connsiteX6" fmla="*/ 166255 w 498764"/>
                  <a:gd name="connsiteY6" fmla="*/ 0 h 521434"/>
                  <a:gd name="connsiteX0" fmla="*/ 194234 w 526743"/>
                  <a:gd name="connsiteY0" fmla="*/ 0 h 521434"/>
                  <a:gd name="connsiteX1" fmla="*/ 27979 w 526743"/>
                  <a:gd name="connsiteY1" fmla="*/ 340066 h 521434"/>
                  <a:gd name="connsiteX2" fmla="*/ 50650 w 526743"/>
                  <a:gd name="connsiteY2" fmla="*/ 513877 h 521434"/>
                  <a:gd name="connsiteX3" fmla="*/ 511629 w 526743"/>
                  <a:gd name="connsiteY3" fmla="*/ 521434 h 521434"/>
                  <a:gd name="connsiteX4" fmla="*/ 526743 w 526743"/>
                  <a:gd name="connsiteY4" fmla="*/ 377851 h 521434"/>
                  <a:gd name="connsiteX5" fmla="*/ 375602 w 526743"/>
                  <a:gd name="connsiteY5" fmla="*/ 7557 h 521434"/>
                  <a:gd name="connsiteX6" fmla="*/ 194234 w 526743"/>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77851 h 521434"/>
                  <a:gd name="connsiteX5" fmla="*/ 375602 w 558052"/>
                  <a:gd name="connsiteY5" fmla="*/ 7557 h 521434"/>
                  <a:gd name="connsiteX6" fmla="*/ 194234 w 558052"/>
                  <a:gd name="connsiteY6" fmla="*/ 0 h 521434"/>
                  <a:gd name="connsiteX0" fmla="*/ 194234 w 551290"/>
                  <a:gd name="connsiteY0" fmla="*/ 0 h 521434"/>
                  <a:gd name="connsiteX1" fmla="*/ 27979 w 551290"/>
                  <a:gd name="connsiteY1" fmla="*/ 340066 h 521434"/>
                  <a:gd name="connsiteX2" fmla="*/ 50650 w 551290"/>
                  <a:gd name="connsiteY2" fmla="*/ 513877 h 521434"/>
                  <a:gd name="connsiteX3" fmla="*/ 511629 w 551290"/>
                  <a:gd name="connsiteY3" fmla="*/ 521434 h 521434"/>
                  <a:gd name="connsiteX4" fmla="*/ 526743 w 551290"/>
                  <a:gd name="connsiteY4" fmla="*/ 377851 h 521434"/>
                  <a:gd name="connsiteX5" fmla="*/ 375602 w 551290"/>
                  <a:gd name="connsiteY5" fmla="*/ 7557 h 521434"/>
                  <a:gd name="connsiteX6" fmla="*/ 194234 w 551290"/>
                  <a:gd name="connsiteY6" fmla="*/ 0 h 521434"/>
                  <a:gd name="connsiteX0" fmla="*/ 194234 w 551290"/>
                  <a:gd name="connsiteY0" fmla="*/ 0 h 521434"/>
                  <a:gd name="connsiteX1" fmla="*/ 27979 w 551290"/>
                  <a:gd name="connsiteY1" fmla="*/ 340066 h 521434"/>
                  <a:gd name="connsiteX2" fmla="*/ 50650 w 551290"/>
                  <a:gd name="connsiteY2" fmla="*/ 513877 h 521434"/>
                  <a:gd name="connsiteX3" fmla="*/ 511629 w 551290"/>
                  <a:gd name="connsiteY3" fmla="*/ 521434 h 521434"/>
                  <a:gd name="connsiteX4" fmla="*/ 526743 w 551290"/>
                  <a:gd name="connsiteY4" fmla="*/ 377851 h 521434"/>
                  <a:gd name="connsiteX5" fmla="*/ 375602 w 551290"/>
                  <a:gd name="connsiteY5" fmla="*/ 7557 h 521434"/>
                  <a:gd name="connsiteX6" fmla="*/ 194234 w 551290"/>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77851 h 521434"/>
                  <a:gd name="connsiteX5" fmla="*/ 375602 w 558052"/>
                  <a:gd name="connsiteY5" fmla="*/ 7557 h 521434"/>
                  <a:gd name="connsiteX6" fmla="*/ 194234 w 558052"/>
                  <a:gd name="connsiteY6" fmla="*/ 0 h 521434"/>
                  <a:gd name="connsiteX0" fmla="*/ 194234 w 555118"/>
                  <a:gd name="connsiteY0" fmla="*/ 0 h 521434"/>
                  <a:gd name="connsiteX1" fmla="*/ 27979 w 555118"/>
                  <a:gd name="connsiteY1" fmla="*/ 340066 h 521434"/>
                  <a:gd name="connsiteX2" fmla="*/ 50650 w 555118"/>
                  <a:gd name="connsiteY2" fmla="*/ 513877 h 521434"/>
                  <a:gd name="connsiteX3" fmla="*/ 511629 w 555118"/>
                  <a:gd name="connsiteY3" fmla="*/ 521434 h 521434"/>
                  <a:gd name="connsiteX4" fmla="*/ 519186 w 555118"/>
                  <a:gd name="connsiteY4" fmla="*/ 347623 h 521434"/>
                  <a:gd name="connsiteX5" fmla="*/ 375602 w 555118"/>
                  <a:gd name="connsiteY5" fmla="*/ 7557 h 521434"/>
                  <a:gd name="connsiteX6" fmla="*/ 194234 w 555118"/>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32509 h 521434"/>
                  <a:gd name="connsiteX5" fmla="*/ 375602 w 558052"/>
                  <a:gd name="connsiteY5" fmla="*/ 7557 h 521434"/>
                  <a:gd name="connsiteX6" fmla="*/ 194234 w 558052"/>
                  <a:gd name="connsiteY6" fmla="*/ 0 h 521434"/>
                  <a:gd name="connsiteX0" fmla="*/ 194234 w 548943"/>
                  <a:gd name="connsiteY0" fmla="*/ 0 h 521434"/>
                  <a:gd name="connsiteX1" fmla="*/ 27979 w 548943"/>
                  <a:gd name="connsiteY1" fmla="*/ 340066 h 521434"/>
                  <a:gd name="connsiteX2" fmla="*/ 50650 w 548943"/>
                  <a:gd name="connsiteY2" fmla="*/ 513877 h 521434"/>
                  <a:gd name="connsiteX3" fmla="*/ 496515 w 548943"/>
                  <a:gd name="connsiteY3" fmla="*/ 521434 h 521434"/>
                  <a:gd name="connsiteX4" fmla="*/ 526743 w 548943"/>
                  <a:gd name="connsiteY4" fmla="*/ 332509 h 521434"/>
                  <a:gd name="connsiteX5" fmla="*/ 375602 w 548943"/>
                  <a:gd name="connsiteY5" fmla="*/ 7557 h 521434"/>
                  <a:gd name="connsiteX6" fmla="*/ 194234 w 548943"/>
                  <a:gd name="connsiteY6" fmla="*/ 0 h 521434"/>
                  <a:gd name="connsiteX0" fmla="*/ 170672 w 525381"/>
                  <a:gd name="connsiteY0" fmla="*/ 0 h 521434"/>
                  <a:gd name="connsiteX1" fmla="*/ 4417 w 525381"/>
                  <a:gd name="connsiteY1" fmla="*/ 340066 h 521434"/>
                  <a:gd name="connsiteX2" fmla="*/ 87544 w 525381"/>
                  <a:gd name="connsiteY2" fmla="*/ 513877 h 521434"/>
                  <a:gd name="connsiteX3" fmla="*/ 472953 w 525381"/>
                  <a:gd name="connsiteY3" fmla="*/ 521434 h 521434"/>
                  <a:gd name="connsiteX4" fmla="*/ 503181 w 525381"/>
                  <a:gd name="connsiteY4" fmla="*/ 332509 h 521434"/>
                  <a:gd name="connsiteX5" fmla="*/ 352040 w 525381"/>
                  <a:gd name="connsiteY5" fmla="*/ 7557 h 521434"/>
                  <a:gd name="connsiteX6" fmla="*/ 170672 w 525381"/>
                  <a:gd name="connsiteY6" fmla="*/ 0 h 521434"/>
                  <a:gd name="connsiteX0" fmla="*/ 170672 w 511861"/>
                  <a:gd name="connsiteY0" fmla="*/ 0 h 528991"/>
                  <a:gd name="connsiteX1" fmla="*/ 4417 w 511861"/>
                  <a:gd name="connsiteY1" fmla="*/ 340066 h 528991"/>
                  <a:gd name="connsiteX2" fmla="*/ 87544 w 511861"/>
                  <a:gd name="connsiteY2" fmla="*/ 513877 h 528991"/>
                  <a:gd name="connsiteX3" fmla="*/ 442724 w 511861"/>
                  <a:gd name="connsiteY3" fmla="*/ 528991 h 528991"/>
                  <a:gd name="connsiteX4" fmla="*/ 503181 w 511861"/>
                  <a:gd name="connsiteY4" fmla="*/ 332509 h 528991"/>
                  <a:gd name="connsiteX5" fmla="*/ 352040 w 511861"/>
                  <a:gd name="connsiteY5" fmla="*/ 7557 h 528991"/>
                  <a:gd name="connsiteX6" fmla="*/ 170672 w 511861"/>
                  <a:gd name="connsiteY6" fmla="*/ 0 h 528991"/>
                  <a:gd name="connsiteX0" fmla="*/ 170672 w 511861"/>
                  <a:gd name="connsiteY0" fmla="*/ 0 h 513877"/>
                  <a:gd name="connsiteX1" fmla="*/ 4417 w 511861"/>
                  <a:gd name="connsiteY1" fmla="*/ 340066 h 513877"/>
                  <a:gd name="connsiteX2" fmla="*/ 87544 w 511861"/>
                  <a:gd name="connsiteY2" fmla="*/ 513877 h 513877"/>
                  <a:gd name="connsiteX3" fmla="*/ 442724 w 511861"/>
                  <a:gd name="connsiteY3" fmla="*/ 513876 h 513877"/>
                  <a:gd name="connsiteX4" fmla="*/ 503181 w 511861"/>
                  <a:gd name="connsiteY4" fmla="*/ 332509 h 513877"/>
                  <a:gd name="connsiteX5" fmla="*/ 352040 w 511861"/>
                  <a:gd name="connsiteY5" fmla="*/ 7557 h 513877"/>
                  <a:gd name="connsiteX6" fmla="*/ 170672 w 511861"/>
                  <a:gd name="connsiteY6" fmla="*/ 0 h 513877"/>
                  <a:gd name="connsiteX0" fmla="*/ 170672 w 506450"/>
                  <a:gd name="connsiteY0" fmla="*/ 0 h 513877"/>
                  <a:gd name="connsiteX1" fmla="*/ 4417 w 506450"/>
                  <a:gd name="connsiteY1" fmla="*/ 340066 h 513877"/>
                  <a:gd name="connsiteX2" fmla="*/ 87544 w 506450"/>
                  <a:gd name="connsiteY2" fmla="*/ 513877 h 513877"/>
                  <a:gd name="connsiteX3" fmla="*/ 442724 w 506450"/>
                  <a:gd name="connsiteY3" fmla="*/ 513876 h 513877"/>
                  <a:gd name="connsiteX4" fmla="*/ 495624 w 506450"/>
                  <a:gd name="connsiteY4" fmla="*/ 309838 h 513877"/>
                  <a:gd name="connsiteX5" fmla="*/ 352040 w 506450"/>
                  <a:gd name="connsiteY5" fmla="*/ 7557 h 513877"/>
                  <a:gd name="connsiteX6" fmla="*/ 170672 w 506450"/>
                  <a:gd name="connsiteY6" fmla="*/ 0 h 513877"/>
                  <a:gd name="connsiteX0" fmla="*/ 170672 w 506450"/>
                  <a:gd name="connsiteY0" fmla="*/ 0 h 513877"/>
                  <a:gd name="connsiteX1" fmla="*/ 4417 w 506450"/>
                  <a:gd name="connsiteY1" fmla="*/ 340066 h 513877"/>
                  <a:gd name="connsiteX2" fmla="*/ 87544 w 506450"/>
                  <a:gd name="connsiteY2" fmla="*/ 513877 h 513877"/>
                  <a:gd name="connsiteX3" fmla="*/ 442724 w 506450"/>
                  <a:gd name="connsiteY3" fmla="*/ 513876 h 513877"/>
                  <a:gd name="connsiteX4" fmla="*/ 495624 w 506450"/>
                  <a:gd name="connsiteY4" fmla="*/ 332509 h 513877"/>
                  <a:gd name="connsiteX5" fmla="*/ 352040 w 506450"/>
                  <a:gd name="connsiteY5" fmla="*/ 7557 h 513877"/>
                  <a:gd name="connsiteX6" fmla="*/ 170672 w 506450"/>
                  <a:gd name="connsiteY6" fmla="*/ 0 h 513877"/>
                  <a:gd name="connsiteX0" fmla="*/ 170672 w 517746"/>
                  <a:gd name="connsiteY0" fmla="*/ 0 h 513877"/>
                  <a:gd name="connsiteX1" fmla="*/ 4417 w 517746"/>
                  <a:gd name="connsiteY1" fmla="*/ 340066 h 513877"/>
                  <a:gd name="connsiteX2" fmla="*/ 87544 w 517746"/>
                  <a:gd name="connsiteY2" fmla="*/ 513877 h 513877"/>
                  <a:gd name="connsiteX3" fmla="*/ 442724 w 517746"/>
                  <a:gd name="connsiteY3" fmla="*/ 513876 h 513877"/>
                  <a:gd name="connsiteX4" fmla="*/ 510738 w 517746"/>
                  <a:gd name="connsiteY4" fmla="*/ 332509 h 513877"/>
                  <a:gd name="connsiteX5" fmla="*/ 352040 w 517746"/>
                  <a:gd name="connsiteY5" fmla="*/ 7557 h 513877"/>
                  <a:gd name="connsiteX6" fmla="*/ 170672 w 517746"/>
                  <a:gd name="connsiteY6" fmla="*/ 0 h 513877"/>
                  <a:gd name="connsiteX0" fmla="*/ 170672 w 513474"/>
                  <a:gd name="connsiteY0" fmla="*/ 0 h 513877"/>
                  <a:gd name="connsiteX1" fmla="*/ 4417 w 513474"/>
                  <a:gd name="connsiteY1" fmla="*/ 340066 h 513877"/>
                  <a:gd name="connsiteX2" fmla="*/ 87544 w 513474"/>
                  <a:gd name="connsiteY2" fmla="*/ 513877 h 513877"/>
                  <a:gd name="connsiteX3" fmla="*/ 420053 w 513474"/>
                  <a:gd name="connsiteY3" fmla="*/ 513876 h 513877"/>
                  <a:gd name="connsiteX4" fmla="*/ 510738 w 513474"/>
                  <a:gd name="connsiteY4" fmla="*/ 332509 h 513877"/>
                  <a:gd name="connsiteX5" fmla="*/ 352040 w 513474"/>
                  <a:gd name="connsiteY5" fmla="*/ 7557 h 513877"/>
                  <a:gd name="connsiteX6" fmla="*/ 170672 w 513474"/>
                  <a:gd name="connsiteY6" fmla="*/ 0 h 513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3474" h="513877">
                    <a:moveTo>
                      <a:pt x="170672" y="0"/>
                    </a:moveTo>
                    <a:cubicBezTo>
                      <a:pt x="112735" y="55418"/>
                      <a:pt x="18272" y="254420"/>
                      <a:pt x="4417" y="340066"/>
                    </a:cubicBezTo>
                    <a:cubicBezTo>
                      <a:pt x="-9438" y="425712"/>
                      <a:pt x="6936" y="483649"/>
                      <a:pt x="87544" y="513877"/>
                    </a:cubicBezTo>
                    <a:lnTo>
                      <a:pt x="420053" y="513876"/>
                    </a:lnTo>
                    <a:cubicBezTo>
                      <a:pt x="499402" y="491205"/>
                      <a:pt x="522073" y="416895"/>
                      <a:pt x="510738" y="332509"/>
                    </a:cubicBezTo>
                    <a:cubicBezTo>
                      <a:pt x="499403" y="248123"/>
                      <a:pt x="407458" y="70532"/>
                      <a:pt x="352040" y="7557"/>
                    </a:cubicBezTo>
                    <a:lnTo>
                      <a:pt x="170672" y="0"/>
                    </a:ln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94" name="台形 393"/>
              <p:cNvSpPr/>
              <p:nvPr/>
            </p:nvSpPr>
            <p:spPr>
              <a:xfrm>
                <a:off x="6413660" y="1334347"/>
                <a:ext cx="501017" cy="199729"/>
              </a:xfrm>
              <a:prstGeom prst="trapezoid">
                <a:avLst/>
              </a:prstGeom>
              <a:solidFill>
                <a:srgbClr val="F5C6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95" name="正方形/長方形 394"/>
              <p:cNvSpPr/>
              <p:nvPr/>
            </p:nvSpPr>
            <p:spPr>
              <a:xfrm>
                <a:off x="6553473" y="1066505"/>
                <a:ext cx="200287" cy="84089"/>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96" name="正方形/長方形 395"/>
              <p:cNvSpPr/>
              <p:nvPr/>
            </p:nvSpPr>
            <p:spPr>
              <a:xfrm rot="17665996" flipV="1">
                <a:off x="6403476" y="930061"/>
                <a:ext cx="85110" cy="52704"/>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97" name="正方形/長方形 396"/>
              <p:cNvSpPr/>
              <p:nvPr/>
            </p:nvSpPr>
            <p:spPr>
              <a:xfrm>
                <a:off x="6631179" y="975978"/>
                <a:ext cx="45719" cy="85236"/>
              </a:xfrm>
              <a:prstGeom prst="rect">
                <a:avLst/>
              </a:prstGeom>
              <a:solidFill>
                <a:srgbClr val="F5C6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98" name="正方形/長方形 397"/>
              <p:cNvSpPr/>
              <p:nvPr/>
            </p:nvSpPr>
            <p:spPr>
              <a:xfrm>
                <a:off x="6545708" y="886656"/>
                <a:ext cx="200287" cy="84089"/>
              </a:xfrm>
              <a:prstGeom prst="rect">
                <a:avLst/>
              </a:prstGeom>
              <a:solidFill>
                <a:srgbClr val="F5C6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grpSp>
        <p:nvGrpSpPr>
          <p:cNvPr id="399" name="グループ化 398"/>
          <p:cNvGrpSpPr/>
          <p:nvPr/>
        </p:nvGrpSpPr>
        <p:grpSpPr>
          <a:xfrm>
            <a:off x="2314123" y="1731260"/>
            <a:ext cx="188064" cy="255519"/>
            <a:chOff x="6494642" y="1113561"/>
            <a:chExt cx="513474" cy="768235"/>
          </a:xfrm>
        </p:grpSpPr>
        <p:sp>
          <p:nvSpPr>
            <p:cNvPr id="400" name="正方形/長方形 399"/>
            <p:cNvSpPr/>
            <p:nvPr/>
          </p:nvSpPr>
          <p:spPr>
            <a:xfrm>
              <a:off x="6511422" y="1136382"/>
              <a:ext cx="146070" cy="45719"/>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nvGrpSpPr>
            <p:cNvPr id="401" name="グループ化 400"/>
            <p:cNvGrpSpPr/>
            <p:nvPr/>
          </p:nvGrpSpPr>
          <p:grpSpPr>
            <a:xfrm>
              <a:off x="6494642" y="1113561"/>
              <a:ext cx="513474" cy="768235"/>
              <a:chOff x="6404437" y="886656"/>
              <a:chExt cx="513474" cy="768235"/>
            </a:xfrm>
          </p:grpSpPr>
          <p:sp>
            <p:nvSpPr>
              <p:cNvPr id="402" name="フリーフォーム 401"/>
              <p:cNvSpPr/>
              <p:nvPr/>
            </p:nvSpPr>
            <p:spPr>
              <a:xfrm>
                <a:off x="6404437" y="1141014"/>
                <a:ext cx="513474" cy="513877"/>
              </a:xfrm>
              <a:custGeom>
                <a:avLst/>
                <a:gdLst>
                  <a:gd name="connsiteX0" fmla="*/ 166255 w 498764"/>
                  <a:gd name="connsiteY0" fmla="*/ 0 h 521434"/>
                  <a:gd name="connsiteX1" fmla="*/ 0 w 498764"/>
                  <a:gd name="connsiteY1" fmla="*/ 340066 h 521434"/>
                  <a:gd name="connsiteX2" fmla="*/ 22671 w 498764"/>
                  <a:gd name="connsiteY2" fmla="*/ 513877 h 521434"/>
                  <a:gd name="connsiteX3" fmla="*/ 483650 w 498764"/>
                  <a:gd name="connsiteY3" fmla="*/ 521434 h 521434"/>
                  <a:gd name="connsiteX4" fmla="*/ 498764 w 498764"/>
                  <a:gd name="connsiteY4" fmla="*/ 377851 h 521434"/>
                  <a:gd name="connsiteX5" fmla="*/ 347623 w 498764"/>
                  <a:gd name="connsiteY5" fmla="*/ 7557 h 521434"/>
                  <a:gd name="connsiteX6" fmla="*/ 166255 w 498764"/>
                  <a:gd name="connsiteY6" fmla="*/ 0 h 521434"/>
                  <a:gd name="connsiteX0" fmla="*/ 194234 w 526743"/>
                  <a:gd name="connsiteY0" fmla="*/ 0 h 521434"/>
                  <a:gd name="connsiteX1" fmla="*/ 27979 w 526743"/>
                  <a:gd name="connsiteY1" fmla="*/ 340066 h 521434"/>
                  <a:gd name="connsiteX2" fmla="*/ 50650 w 526743"/>
                  <a:gd name="connsiteY2" fmla="*/ 513877 h 521434"/>
                  <a:gd name="connsiteX3" fmla="*/ 511629 w 526743"/>
                  <a:gd name="connsiteY3" fmla="*/ 521434 h 521434"/>
                  <a:gd name="connsiteX4" fmla="*/ 526743 w 526743"/>
                  <a:gd name="connsiteY4" fmla="*/ 377851 h 521434"/>
                  <a:gd name="connsiteX5" fmla="*/ 375602 w 526743"/>
                  <a:gd name="connsiteY5" fmla="*/ 7557 h 521434"/>
                  <a:gd name="connsiteX6" fmla="*/ 194234 w 526743"/>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77851 h 521434"/>
                  <a:gd name="connsiteX5" fmla="*/ 375602 w 558052"/>
                  <a:gd name="connsiteY5" fmla="*/ 7557 h 521434"/>
                  <a:gd name="connsiteX6" fmla="*/ 194234 w 558052"/>
                  <a:gd name="connsiteY6" fmla="*/ 0 h 521434"/>
                  <a:gd name="connsiteX0" fmla="*/ 194234 w 551290"/>
                  <a:gd name="connsiteY0" fmla="*/ 0 h 521434"/>
                  <a:gd name="connsiteX1" fmla="*/ 27979 w 551290"/>
                  <a:gd name="connsiteY1" fmla="*/ 340066 h 521434"/>
                  <a:gd name="connsiteX2" fmla="*/ 50650 w 551290"/>
                  <a:gd name="connsiteY2" fmla="*/ 513877 h 521434"/>
                  <a:gd name="connsiteX3" fmla="*/ 511629 w 551290"/>
                  <a:gd name="connsiteY3" fmla="*/ 521434 h 521434"/>
                  <a:gd name="connsiteX4" fmla="*/ 526743 w 551290"/>
                  <a:gd name="connsiteY4" fmla="*/ 377851 h 521434"/>
                  <a:gd name="connsiteX5" fmla="*/ 375602 w 551290"/>
                  <a:gd name="connsiteY5" fmla="*/ 7557 h 521434"/>
                  <a:gd name="connsiteX6" fmla="*/ 194234 w 551290"/>
                  <a:gd name="connsiteY6" fmla="*/ 0 h 521434"/>
                  <a:gd name="connsiteX0" fmla="*/ 194234 w 551290"/>
                  <a:gd name="connsiteY0" fmla="*/ 0 h 521434"/>
                  <a:gd name="connsiteX1" fmla="*/ 27979 w 551290"/>
                  <a:gd name="connsiteY1" fmla="*/ 340066 h 521434"/>
                  <a:gd name="connsiteX2" fmla="*/ 50650 w 551290"/>
                  <a:gd name="connsiteY2" fmla="*/ 513877 h 521434"/>
                  <a:gd name="connsiteX3" fmla="*/ 511629 w 551290"/>
                  <a:gd name="connsiteY3" fmla="*/ 521434 h 521434"/>
                  <a:gd name="connsiteX4" fmla="*/ 526743 w 551290"/>
                  <a:gd name="connsiteY4" fmla="*/ 377851 h 521434"/>
                  <a:gd name="connsiteX5" fmla="*/ 375602 w 551290"/>
                  <a:gd name="connsiteY5" fmla="*/ 7557 h 521434"/>
                  <a:gd name="connsiteX6" fmla="*/ 194234 w 551290"/>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77851 h 521434"/>
                  <a:gd name="connsiteX5" fmla="*/ 375602 w 558052"/>
                  <a:gd name="connsiteY5" fmla="*/ 7557 h 521434"/>
                  <a:gd name="connsiteX6" fmla="*/ 194234 w 558052"/>
                  <a:gd name="connsiteY6" fmla="*/ 0 h 521434"/>
                  <a:gd name="connsiteX0" fmla="*/ 194234 w 555118"/>
                  <a:gd name="connsiteY0" fmla="*/ 0 h 521434"/>
                  <a:gd name="connsiteX1" fmla="*/ 27979 w 555118"/>
                  <a:gd name="connsiteY1" fmla="*/ 340066 h 521434"/>
                  <a:gd name="connsiteX2" fmla="*/ 50650 w 555118"/>
                  <a:gd name="connsiteY2" fmla="*/ 513877 h 521434"/>
                  <a:gd name="connsiteX3" fmla="*/ 511629 w 555118"/>
                  <a:gd name="connsiteY3" fmla="*/ 521434 h 521434"/>
                  <a:gd name="connsiteX4" fmla="*/ 519186 w 555118"/>
                  <a:gd name="connsiteY4" fmla="*/ 347623 h 521434"/>
                  <a:gd name="connsiteX5" fmla="*/ 375602 w 555118"/>
                  <a:gd name="connsiteY5" fmla="*/ 7557 h 521434"/>
                  <a:gd name="connsiteX6" fmla="*/ 194234 w 555118"/>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32509 h 521434"/>
                  <a:gd name="connsiteX5" fmla="*/ 375602 w 558052"/>
                  <a:gd name="connsiteY5" fmla="*/ 7557 h 521434"/>
                  <a:gd name="connsiteX6" fmla="*/ 194234 w 558052"/>
                  <a:gd name="connsiteY6" fmla="*/ 0 h 521434"/>
                  <a:gd name="connsiteX0" fmla="*/ 194234 w 548943"/>
                  <a:gd name="connsiteY0" fmla="*/ 0 h 521434"/>
                  <a:gd name="connsiteX1" fmla="*/ 27979 w 548943"/>
                  <a:gd name="connsiteY1" fmla="*/ 340066 h 521434"/>
                  <a:gd name="connsiteX2" fmla="*/ 50650 w 548943"/>
                  <a:gd name="connsiteY2" fmla="*/ 513877 h 521434"/>
                  <a:gd name="connsiteX3" fmla="*/ 496515 w 548943"/>
                  <a:gd name="connsiteY3" fmla="*/ 521434 h 521434"/>
                  <a:gd name="connsiteX4" fmla="*/ 526743 w 548943"/>
                  <a:gd name="connsiteY4" fmla="*/ 332509 h 521434"/>
                  <a:gd name="connsiteX5" fmla="*/ 375602 w 548943"/>
                  <a:gd name="connsiteY5" fmla="*/ 7557 h 521434"/>
                  <a:gd name="connsiteX6" fmla="*/ 194234 w 548943"/>
                  <a:gd name="connsiteY6" fmla="*/ 0 h 521434"/>
                  <a:gd name="connsiteX0" fmla="*/ 170672 w 525381"/>
                  <a:gd name="connsiteY0" fmla="*/ 0 h 521434"/>
                  <a:gd name="connsiteX1" fmla="*/ 4417 w 525381"/>
                  <a:gd name="connsiteY1" fmla="*/ 340066 h 521434"/>
                  <a:gd name="connsiteX2" fmla="*/ 87544 w 525381"/>
                  <a:gd name="connsiteY2" fmla="*/ 513877 h 521434"/>
                  <a:gd name="connsiteX3" fmla="*/ 472953 w 525381"/>
                  <a:gd name="connsiteY3" fmla="*/ 521434 h 521434"/>
                  <a:gd name="connsiteX4" fmla="*/ 503181 w 525381"/>
                  <a:gd name="connsiteY4" fmla="*/ 332509 h 521434"/>
                  <a:gd name="connsiteX5" fmla="*/ 352040 w 525381"/>
                  <a:gd name="connsiteY5" fmla="*/ 7557 h 521434"/>
                  <a:gd name="connsiteX6" fmla="*/ 170672 w 525381"/>
                  <a:gd name="connsiteY6" fmla="*/ 0 h 521434"/>
                  <a:gd name="connsiteX0" fmla="*/ 170672 w 511861"/>
                  <a:gd name="connsiteY0" fmla="*/ 0 h 528991"/>
                  <a:gd name="connsiteX1" fmla="*/ 4417 w 511861"/>
                  <a:gd name="connsiteY1" fmla="*/ 340066 h 528991"/>
                  <a:gd name="connsiteX2" fmla="*/ 87544 w 511861"/>
                  <a:gd name="connsiteY2" fmla="*/ 513877 h 528991"/>
                  <a:gd name="connsiteX3" fmla="*/ 442724 w 511861"/>
                  <a:gd name="connsiteY3" fmla="*/ 528991 h 528991"/>
                  <a:gd name="connsiteX4" fmla="*/ 503181 w 511861"/>
                  <a:gd name="connsiteY4" fmla="*/ 332509 h 528991"/>
                  <a:gd name="connsiteX5" fmla="*/ 352040 w 511861"/>
                  <a:gd name="connsiteY5" fmla="*/ 7557 h 528991"/>
                  <a:gd name="connsiteX6" fmla="*/ 170672 w 511861"/>
                  <a:gd name="connsiteY6" fmla="*/ 0 h 528991"/>
                  <a:gd name="connsiteX0" fmla="*/ 170672 w 511861"/>
                  <a:gd name="connsiteY0" fmla="*/ 0 h 513877"/>
                  <a:gd name="connsiteX1" fmla="*/ 4417 w 511861"/>
                  <a:gd name="connsiteY1" fmla="*/ 340066 h 513877"/>
                  <a:gd name="connsiteX2" fmla="*/ 87544 w 511861"/>
                  <a:gd name="connsiteY2" fmla="*/ 513877 h 513877"/>
                  <a:gd name="connsiteX3" fmla="*/ 442724 w 511861"/>
                  <a:gd name="connsiteY3" fmla="*/ 513876 h 513877"/>
                  <a:gd name="connsiteX4" fmla="*/ 503181 w 511861"/>
                  <a:gd name="connsiteY4" fmla="*/ 332509 h 513877"/>
                  <a:gd name="connsiteX5" fmla="*/ 352040 w 511861"/>
                  <a:gd name="connsiteY5" fmla="*/ 7557 h 513877"/>
                  <a:gd name="connsiteX6" fmla="*/ 170672 w 511861"/>
                  <a:gd name="connsiteY6" fmla="*/ 0 h 513877"/>
                  <a:gd name="connsiteX0" fmla="*/ 170672 w 506450"/>
                  <a:gd name="connsiteY0" fmla="*/ 0 h 513877"/>
                  <a:gd name="connsiteX1" fmla="*/ 4417 w 506450"/>
                  <a:gd name="connsiteY1" fmla="*/ 340066 h 513877"/>
                  <a:gd name="connsiteX2" fmla="*/ 87544 w 506450"/>
                  <a:gd name="connsiteY2" fmla="*/ 513877 h 513877"/>
                  <a:gd name="connsiteX3" fmla="*/ 442724 w 506450"/>
                  <a:gd name="connsiteY3" fmla="*/ 513876 h 513877"/>
                  <a:gd name="connsiteX4" fmla="*/ 495624 w 506450"/>
                  <a:gd name="connsiteY4" fmla="*/ 309838 h 513877"/>
                  <a:gd name="connsiteX5" fmla="*/ 352040 w 506450"/>
                  <a:gd name="connsiteY5" fmla="*/ 7557 h 513877"/>
                  <a:gd name="connsiteX6" fmla="*/ 170672 w 506450"/>
                  <a:gd name="connsiteY6" fmla="*/ 0 h 513877"/>
                  <a:gd name="connsiteX0" fmla="*/ 170672 w 506450"/>
                  <a:gd name="connsiteY0" fmla="*/ 0 h 513877"/>
                  <a:gd name="connsiteX1" fmla="*/ 4417 w 506450"/>
                  <a:gd name="connsiteY1" fmla="*/ 340066 h 513877"/>
                  <a:gd name="connsiteX2" fmla="*/ 87544 w 506450"/>
                  <a:gd name="connsiteY2" fmla="*/ 513877 h 513877"/>
                  <a:gd name="connsiteX3" fmla="*/ 442724 w 506450"/>
                  <a:gd name="connsiteY3" fmla="*/ 513876 h 513877"/>
                  <a:gd name="connsiteX4" fmla="*/ 495624 w 506450"/>
                  <a:gd name="connsiteY4" fmla="*/ 332509 h 513877"/>
                  <a:gd name="connsiteX5" fmla="*/ 352040 w 506450"/>
                  <a:gd name="connsiteY5" fmla="*/ 7557 h 513877"/>
                  <a:gd name="connsiteX6" fmla="*/ 170672 w 506450"/>
                  <a:gd name="connsiteY6" fmla="*/ 0 h 513877"/>
                  <a:gd name="connsiteX0" fmla="*/ 170672 w 517746"/>
                  <a:gd name="connsiteY0" fmla="*/ 0 h 513877"/>
                  <a:gd name="connsiteX1" fmla="*/ 4417 w 517746"/>
                  <a:gd name="connsiteY1" fmla="*/ 340066 h 513877"/>
                  <a:gd name="connsiteX2" fmla="*/ 87544 w 517746"/>
                  <a:gd name="connsiteY2" fmla="*/ 513877 h 513877"/>
                  <a:gd name="connsiteX3" fmla="*/ 442724 w 517746"/>
                  <a:gd name="connsiteY3" fmla="*/ 513876 h 513877"/>
                  <a:gd name="connsiteX4" fmla="*/ 510738 w 517746"/>
                  <a:gd name="connsiteY4" fmla="*/ 332509 h 513877"/>
                  <a:gd name="connsiteX5" fmla="*/ 352040 w 517746"/>
                  <a:gd name="connsiteY5" fmla="*/ 7557 h 513877"/>
                  <a:gd name="connsiteX6" fmla="*/ 170672 w 517746"/>
                  <a:gd name="connsiteY6" fmla="*/ 0 h 513877"/>
                  <a:gd name="connsiteX0" fmla="*/ 170672 w 513474"/>
                  <a:gd name="connsiteY0" fmla="*/ 0 h 513877"/>
                  <a:gd name="connsiteX1" fmla="*/ 4417 w 513474"/>
                  <a:gd name="connsiteY1" fmla="*/ 340066 h 513877"/>
                  <a:gd name="connsiteX2" fmla="*/ 87544 w 513474"/>
                  <a:gd name="connsiteY2" fmla="*/ 513877 h 513877"/>
                  <a:gd name="connsiteX3" fmla="*/ 420053 w 513474"/>
                  <a:gd name="connsiteY3" fmla="*/ 513876 h 513877"/>
                  <a:gd name="connsiteX4" fmla="*/ 510738 w 513474"/>
                  <a:gd name="connsiteY4" fmla="*/ 332509 h 513877"/>
                  <a:gd name="connsiteX5" fmla="*/ 352040 w 513474"/>
                  <a:gd name="connsiteY5" fmla="*/ 7557 h 513877"/>
                  <a:gd name="connsiteX6" fmla="*/ 170672 w 513474"/>
                  <a:gd name="connsiteY6" fmla="*/ 0 h 513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3474" h="513877">
                    <a:moveTo>
                      <a:pt x="170672" y="0"/>
                    </a:moveTo>
                    <a:cubicBezTo>
                      <a:pt x="112735" y="55418"/>
                      <a:pt x="18272" y="254420"/>
                      <a:pt x="4417" y="340066"/>
                    </a:cubicBezTo>
                    <a:cubicBezTo>
                      <a:pt x="-9438" y="425712"/>
                      <a:pt x="6936" y="483649"/>
                      <a:pt x="87544" y="513877"/>
                    </a:cubicBezTo>
                    <a:lnTo>
                      <a:pt x="420053" y="513876"/>
                    </a:lnTo>
                    <a:cubicBezTo>
                      <a:pt x="499402" y="491205"/>
                      <a:pt x="522073" y="416895"/>
                      <a:pt x="510738" y="332509"/>
                    </a:cubicBezTo>
                    <a:cubicBezTo>
                      <a:pt x="499403" y="248123"/>
                      <a:pt x="407458" y="70532"/>
                      <a:pt x="352040" y="7557"/>
                    </a:cubicBezTo>
                    <a:lnTo>
                      <a:pt x="170672" y="0"/>
                    </a:ln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03" name="台形 402"/>
              <p:cNvSpPr/>
              <p:nvPr/>
            </p:nvSpPr>
            <p:spPr>
              <a:xfrm>
                <a:off x="6413660" y="1334347"/>
                <a:ext cx="501017" cy="199729"/>
              </a:xfrm>
              <a:prstGeom prst="trapezoid">
                <a:avLst/>
              </a:prstGeom>
              <a:solidFill>
                <a:srgbClr val="F5C6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04" name="正方形/長方形 403"/>
              <p:cNvSpPr/>
              <p:nvPr/>
            </p:nvSpPr>
            <p:spPr>
              <a:xfrm>
                <a:off x="6553473" y="1066505"/>
                <a:ext cx="200287" cy="84089"/>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05" name="正方形/長方形 404"/>
              <p:cNvSpPr/>
              <p:nvPr/>
            </p:nvSpPr>
            <p:spPr>
              <a:xfrm rot="17665996" flipV="1">
                <a:off x="6403476" y="930061"/>
                <a:ext cx="85110" cy="52704"/>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06" name="正方形/長方形 405"/>
              <p:cNvSpPr/>
              <p:nvPr/>
            </p:nvSpPr>
            <p:spPr>
              <a:xfrm>
                <a:off x="6631179" y="975978"/>
                <a:ext cx="45719" cy="85236"/>
              </a:xfrm>
              <a:prstGeom prst="rect">
                <a:avLst/>
              </a:prstGeom>
              <a:solidFill>
                <a:srgbClr val="F5C6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07" name="正方形/長方形 406"/>
              <p:cNvSpPr/>
              <p:nvPr/>
            </p:nvSpPr>
            <p:spPr>
              <a:xfrm>
                <a:off x="6545708" y="886656"/>
                <a:ext cx="200287" cy="84089"/>
              </a:xfrm>
              <a:prstGeom prst="rect">
                <a:avLst/>
              </a:prstGeom>
              <a:solidFill>
                <a:srgbClr val="F5C6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grpSp>
        <p:nvGrpSpPr>
          <p:cNvPr id="408" name="グループ化 407"/>
          <p:cNvGrpSpPr/>
          <p:nvPr/>
        </p:nvGrpSpPr>
        <p:grpSpPr>
          <a:xfrm>
            <a:off x="4218379" y="2221348"/>
            <a:ext cx="188064" cy="255519"/>
            <a:chOff x="6494642" y="1113561"/>
            <a:chExt cx="513474" cy="768235"/>
          </a:xfrm>
        </p:grpSpPr>
        <p:sp>
          <p:nvSpPr>
            <p:cNvPr id="409" name="正方形/長方形 408"/>
            <p:cNvSpPr/>
            <p:nvPr/>
          </p:nvSpPr>
          <p:spPr>
            <a:xfrm>
              <a:off x="6511422" y="1136382"/>
              <a:ext cx="146070" cy="45719"/>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nvGrpSpPr>
            <p:cNvPr id="410" name="グループ化 409"/>
            <p:cNvGrpSpPr/>
            <p:nvPr/>
          </p:nvGrpSpPr>
          <p:grpSpPr>
            <a:xfrm>
              <a:off x="6494642" y="1113561"/>
              <a:ext cx="513474" cy="768235"/>
              <a:chOff x="6404437" y="886656"/>
              <a:chExt cx="513474" cy="768235"/>
            </a:xfrm>
          </p:grpSpPr>
          <p:sp>
            <p:nvSpPr>
              <p:cNvPr id="411" name="フリーフォーム 410"/>
              <p:cNvSpPr/>
              <p:nvPr/>
            </p:nvSpPr>
            <p:spPr>
              <a:xfrm>
                <a:off x="6404437" y="1141014"/>
                <a:ext cx="513474" cy="513877"/>
              </a:xfrm>
              <a:custGeom>
                <a:avLst/>
                <a:gdLst>
                  <a:gd name="connsiteX0" fmla="*/ 166255 w 498764"/>
                  <a:gd name="connsiteY0" fmla="*/ 0 h 521434"/>
                  <a:gd name="connsiteX1" fmla="*/ 0 w 498764"/>
                  <a:gd name="connsiteY1" fmla="*/ 340066 h 521434"/>
                  <a:gd name="connsiteX2" fmla="*/ 22671 w 498764"/>
                  <a:gd name="connsiteY2" fmla="*/ 513877 h 521434"/>
                  <a:gd name="connsiteX3" fmla="*/ 483650 w 498764"/>
                  <a:gd name="connsiteY3" fmla="*/ 521434 h 521434"/>
                  <a:gd name="connsiteX4" fmla="*/ 498764 w 498764"/>
                  <a:gd name="connsiteY4" fmla="*/ 377851 h 521434"/>
                  <a:gd name="connsiteX5" fmla="*/ 347623 w 498764"/>
                  <a:gd name="connsiteY5" fmla="*/ 7557 h 521434"/>
                  <a:gd name="connsiteX6" fmla="*/ 166255 w 498764"/>
                  <a:gd name="connsiteY6" fmla="*/ 0 h 521434"/>
                  <a:gd name="connsiteX0" fmla="*/ 194234 w 526743"/>
                  <a:gd name="connsiteY0" fmla="*/ 0 h 521434"/>
                  <a:gd name="connsiteX1" fmla="*/ 27979 w 526743"/>
                  <a:gd name="connsiteY1" fmla="*/ 340066 h 521434"/>
                  <a:gd name="connsiteX2" fmla="*/ 50650 w 526743"/>
                  <a:gd name="connsiteY2" fmla="*/ 513877 h 521434"/>
                  <a:gd name="connsiteX3" fmla="*/ 511629 w 526743"/>
                  <a:gd name="connsiteY3" fmla="*/ 521434 h 521434"/>
                  <a:gd name="connsiteX4" fmla="*/ 526743 w 526743"/>
                  <a:gd name="connsiteY4" fmla="*/ 377851 h 521434"/>
                  <a:gd name="connsiteX5" fmla="*/ 375602 w 526743"/>
                  <a:gd name="connsiteY5" fmla="*/ 7557 h 521434"/>
                  <a:gd name="connsiteX6" fmla="*/ 194234 w 526743"/>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77851 h 521434"/>
                  <a:gd name="connsiteX5" fmla="*/ 375602 w 558052"/>
                  <a:gd name="connsiteY5" fmla="*/ 7557 h 521434"/>
                  <a:gd name="connsiteX6" fmla="*/ 194234 w 558052"/>
                  <a:gd name="connsiteY6" fmla="*/ 0 h 521434"/>
                  <a:gd name="connsiteX0" fmla="*/ 194234 w 551290"/>
                  <a:gd name="connsiteY0" fmla="*/ 0 h 521434"/>
                  <a:gd name="connsiteX1" fmla="*/ 27979 w 551290"/>
                  <a:gd name="connsiteY1" fmla="*/ 340066 h 521434"/>
                  <a:gd name="connsiteX2" fmla="*/ 50650 w 551290"/>
                  <a:gd name="connsiteY2" fmla="*/ 513877 h 521434"/>
                  <a:gd name="connsiteX3" fmla="*/ 511629 w 551290"/>
                  <a:gd name="connsiteY3" fmla="*/ 521434 h 521434"/>
                  <a:gd name="connsiteX4" fmla="*/ 526743 w 551290"/>
                  <a:gd name="connsiteY4" fmla="*/ 377851 h 521434"/>
                  <a:gd name="connsiteX5" fmla="*/ 375602 w 551290"/>
                  <a:gd name="connsiteY5" fmla="*/ 7557 h 521434"/>
                  <a:gd name="connsiteX6" fmla="*/ 194234 w 551290"/>
                  <a:gd name="connsiteY6" fmla="*/ 0 h 521434"/>
                  <a:gd name="connsiteX0" fmla="*/ 194234 w 551290"/>
                  <a:gd name="connsiteY0" fmla="*/ 0 h 521434"/>
                  <a:gd name="connsiteX1" fmla="*/ 27979 w 551290"/>
                  <a:gd name="connsiteY1" fmla="*/ 340066 h 521434"/>
                  <a:gd name="connsiteX2" fmla="*/ 50650 w 551290"/>
                  <a:gd name="connsiteY2" fmla="*/ 513877 h 521434"/>
                  <a:gd name="connsiteX3" fmla="*/ 511629 w 551290"/>
                  <a:gd name="connsiteY3" fmla="*/ 521434 h 521434"/>
                  <a:gd name="connsiteX4" fmla="*/ 526743 w 551290"/>
                  <a:gd name="connsiteY4" fmla="*/ 377851 h 521434"/>
                  <a:gd name="connsiteX5" fmla="*/ 375602 w 551290"/>
                  <a:gd name="connsiteY5" fmla="*/ 7557 h 521434"/>
                  <a:gd name="connsiteX6" fmla="*/ 194234 w 551290"/>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77851 h 521434"/>
                  <a:gd name="connsiteX5" fmla="*/ 375602 w 558052"/>
                  <a:gd name="connsiteY5" fmla="*/ 7557 h 521434"/>
                  <a:gd name="connsiteX6" fmla="*/ 194234 w 558052"/>
                  <a:gd name="connsiteY6" fmla="*/ 0 h 521434"/>
                  <a:gd name="connsiteX0" fmla="*/ 194234 w 555118"/>
                  <a:gd name="connsiteY0" fmla="*/ 0 h 521434"/>
                  <a:gd name="connsiteX1" fmla="*/ 27979 w 555118"/>
                  <a:gd name="connsiteY1" fmla="*/ 340066 h 521434"/>
                  <a:gd name="connsiteX2" fmla="*/ 50650 w 555118"/>
                  <a:gd name="connsiteY2" fmla="*/ 513877 h 521434"/>
                  <a:gd name="connsiteX3" fmla="*/ 511629 w 555118"/>
                  <a:gd name="connsiteY3" fmla="*/ 521434 h 521434"/>
                  <a:gd name="connsiteX4" fmla="*/ 519186 w 555118"/>
                  <a:gd name="connsiteY4" fmla="*/ 347623 h 521434"/>
                  <a:gd name="connsiteX5" fmla="*/ 375602 w 555118"/>
                  <a:gd name="connsiteY5" fmla="*/ 7557 h 521434"/>
                  <a:gd name="connsiteX6" fmla="*/ 194234 w 555118"/>
                  <a:gd name="connsiteY6" fmla="*/ 0 h 521434"/>
                  <a:gd name="connsiteX0" fmla="*/ 194234 w 558052"/>
                  <a:gd name="connsiteY0" fmla="*/ 0 h 521434"/>
                  <a:gd name="connsiteX1" fmla="*/ 27979 w 558052"/>
                  <a:gd name="connsiteY1" fmla="*/ 340066 h 521434"/>
                  <a:gd name="connsiteX2" fmla="*/ 50650 w 558052"/>
                  <a:gd name="connsiteY2" fmla="*/ 513877 h 521434"/>
                  <a:gd name="connsiteX3" fmla="*/ 511629 w 558052"/>
                  <a:gd name="connsiteY3" fmla="*/ 521434 h 521434"/>
                  <a:gd name="connsiteX4" fmla="*/ 526743 w 558052"/>
                  <a:gd name="connsiteY4" fmla="*/ 332509 h 521434"/>
                  <a:gd name="connsiteX5" fmla="*/ 375602 w 558052"/>
                  <a:gd name="connsiteY5" fmla="*/ 7557 h 521434"/>
                  <a:gd name="connsiteX6" fmla="*/ 194234 w 558052"/>
                  <a:gd name="connsiteY6" fmla="*/ 0 h 521434"/>
                  <a:gd name="connsiteX0" fmla="*/ 194234 w 548943"/>
                  <a:gd name="connsiteY0" fmla="*/ 0 h 521434"/>
                  <a:gd name="connsiteX1" fmla="*/ 27979 w 548943"/>
                  <a:gd name="connsiteY1" fmla="*/ 340066 h 521434"/>
                  <a:gd name="connsiteX2" fmla="*/ 50650 w 548943"/>
                  <a:gd name="connsiteY2" fmla="*/ 513877 h 521434"/>
                  <a:gd name="connsiteX3" fmla="*/ 496515 w 548943"/>
                  <a:gd name="connsiteY3" fmla="*/ 521434 h 521434"/>
                  <a:gd name="connsiteX4" fmla="*/ 526743 w 548943"/>
                  <a:gd name="connsiteY4" fmla="*/ 332509 h 521434"/>
                  <a:gd name="connsiteX5" fmla="*/ 375602 w 548943"/>
                  <a:gd name="connsiteY5" fmla="*/ 7557 h 521434"/>
                  <a:gd name="connsiteX6" fmla="*/ 194234 w 548943"/>
                  <a:gd name="connsiteY6" fmla="*/ 0 h 521434"/>
                  <a:gd name="connsiteX0" fmla="*/ 170672 w 525381"/>
                  <a:gd name="connsiteY0" fmla="*/ 0 h 521434"/>
                  <a:gd name="connsiteX1" fmla="*/ 4417 w 525381"/>
                  <a:gd name="connsiteY1" fmla="*/ 340066 h 521434"/>
                  <a:gd name="connsiteX2" fmla="*/ 87544 w 525381"/>
                  <a:gd name="connsiteY2" fmla="*/ 513877 h 521434"/>
                  <a:gd name="connsiteX3" fmla="*/ 472953 w 525381"/>
                  <a:gd name="connsiteY3" fmla="*/ 521434 h 521434"/>
                  <a:gd name="connsiteX4" fmla="*/ 503181 w 525381"/>
                  <a:gd name="connsiteY4" fmla="*/ 332509 h 521434"/>
                  <a:gd name="connsiteX5" fmla="*/ 352040 w 525381"/>
                  <a:gd name="connsiteY5" fmla="*/ 7557 h 521434"/>
                  <a:gd name="connsiteX6" fmla="*/ 170672 w 525381"/>
                  <a:gd name="connsiteY6" fmla="*/ 0 h 521434"/>
                  <a:gd name="connsiteX0" fmla="*/ 170672 w 511861"/>
                  <a:gd name="connsiteY0" fmla="*/ 0 h 528991"/>
                  <a:gd name="connsiteX1" fmla="*/ 4417 w 511861"/>
                  <a:gd name="connsiteY1" fmla="*/ 340066 h 528991"/>
                  <a:gd name="connsiteX2" fmla="*/ 87544 w 511861"/>
                  <a:gd name="connsiteY2" fmla="*/ 513877 h 528991"/>
                  <a:gd name="connsiteX3" fmla="*/ 442724 w 511861"/>
                  <a:gd name="connsiteY3" fmla="*/ 528991 h 528991"/>
                  <a:gd name="connsiteX4" fmla="*/ 503181 w 511861"/>
                  <a:gd name="connsiteY4" fmla="*/ 332509 h 528991"/>
                  <a:gd name="connsiteX5" fmla="*/ 352040 w 511861"/>
                  <a:gd name="connsiteY5" fmla="*/ 7557 h 528991"/>
                  <a:gd name="connsiteX6" fmla="*/ 170672 w 511861"/>
                  <a:gd name="connsiteY6" fmla="*/ 0 h 528991"/>
                  <a:gd name="connsiteX0" fmla="*/ 170672 w 511861"/>
                  <a:gd name="connsiteY0" fmla="*/ 0 h 513877"/>
                  <a:gd name="connsiteX1" fmla="*/ 4417 w 511861"/>
                  <a:gd name="connsiteY1" fmla="*/ 340066 h 513877"/>
                  <a:gd name="connsiteX2" fmla="*/ 87544 w 511861"/>
                  <a:gd name="connsiteY2" fmla="*/ 513877 h 513877"/>
                  <a:gd name="connsiteX3" fmla="*/ 442724 w 511861"/>
                  <a:gd name="connsiteY3" fmla="*/ 513876 h 513877"/>
                  <a:gd name="connsiteX4" fmla="*/ 503181 w 511861"/>
                  <a:gd name="connsiteY4" fmla="*/ 332509 h 513877"/>
                  <a:gd name="connsiteX5" fmla="*/ 352040 w 511861"/>
                  <a:gd name="connsiteY5" fmla="*/ 7557 h 513877"/>
                  <a:gd name="connsiteX6" fmla="*/ 170672 w 511861"/>
                  <a:gd name="connsiteY6" fmla="*/ 0 h 513877"/>
                  <a:gd name="connsiteX0" fmla="*/ 170672 w 506450"/>
                  <a:gd name="connsiteY0" fmla="*/ 0 h 513877"/>
                  <a:gd name="connsiteX1" fmla="*/ 4417 w 506450"/>
                  <a:gd name="connsiteY1" fmla="*/ 340066 h 513877"/>
                  <a:gd name="connsiteX2" fmla="*/ 87544 w 506450"/>
                  <a:gd name="connsiteY2" fmla="*/ 513877 h 513877"/>
                  <a:gd name="connsiteX3" fmla="*/ 442724 w 506450"/>
                  <a:gd name="connsiteY3" fmla="*/ 513876 h 513877"/>
                  <a:gd name="connsiteX4" fmla="*/ 495624 w 506450"/>
                  <a:gd name="connsiteY4" fmla="*/ 309838 h 513877"/>
                  <a:gd name="connsiteX5" fmla="*/ 352040 w 506450"/>
                  <a:gd name="connsiteY5" fmla="*/ 7557 h 513877"/>
                  <a:gd name="connsiteX6" fmla="*/ 170672 w 506450"/>
                  <a:gd name="connsiteY6" fmla="*/ 0 h 513877"/>
                  <a:gd name="connsiteX0" fmla="*/ 170672 w 506450"/>
                  <a:gd name="connsiteY0" fmla="*/ 0 h 513877"/>
                  <a:gd name="connsiteX1" fmla="*/ 4417 w 506450"/>
                  <a:gd name="connsiteY1" fmla="*/ 340066 h 513877"/>
                  <a:gd name="connsiteX2" fmla="*/ 87544 w 506450"/>
                  <a:gd name="connsiteY2" fmla="*/ 513877 h 513877"/>
                  <a:gd name="connsiteX3" fmla="*/ 442724 w 506450"/>
                  <a:gd name="connsiteY3" fmla="*/ 513876 h 513877"/>
                  <a:gd name="connsiteX4" fmla="*/ 495624 w 506450"/>
                  <a:gd name="connsiteY4" fmla="*/ 332509 h 513877"/>
                  <a:gd name="connsiteX5" fmla="*/ 352040 w 506450"/>
                  <a:gd name="connsiteY5" fmla="*/ 7557 h 513877"/>
                  <a:gd name="connsiteX6" fmla="*/ 170672 w 506450"/>
                  <a:gd name="connsiteY6" fmla="*/ 0 h 513877"/>
                  <a:gd name="connsiteX0" fmla="*/ 170672 w 517746"/>
                  <a:gd name="connsiteY0" fmla="*/ 0 h 513877"/>
                  <a:gd name="connsiteX1" fmla="*/ 4417 w 517746"/>
                  <a:gd name="connsiteY1" fmla="*/ 340066 h 513877"/>
                  <a:gd name="connsiteX2" fmla="*/ 87544 w 517746"/>
                  <a:gd name="connsiteY2" fmla="*/ 513877 h 513877"/>
                  <a:gd name="connsiteX3" fmla="*/ 442724 w 517746"/>
                  <a:gd name="connsiteY3" fmla="*/ 513876 h 513877"/>
                  <a:gd name="connsiteX4" fmla="*/ 510738 w 517746"/>
                  <a:gd name="connsiteY4" fmla="*/ 332509 h 513877"/>
                  <a:gd name="connsiteX5" fmla="*/ 352040 w 517746"/>
                  <a:gd name="connsiteY5" fmla="*/ 7557 h 513877"/>
                  <a:gd name="connsiteX6" fmla="*/ 170672 w 517746"/>
                  <a:gd name="connsiteY6" fmla="*/ 0 h 513877"/>
                  <a:gd name="connsiteX0" fmla="*/ 170672 w 513474"/>
                  <a:gd name="connsiteY0" fmla="*/ 0 h 513877"/>
                  <a:gd name="connsiteX1" fmla="*/ 4417 w 513474"/>
                  <a:gd name="connsiteY1" fmla="*/ 340066 h 513877"/>
                  <a:gd name="connsiteX2" fmla="*/ 87544 w 513474"/>
                  <a:gd name="connsiteY2" fmla="*/ 513877 h 513877"/>
                  <a:gd name="connsiteX3" fmla="*/ 420053 w 513474"/>
                  <a:gd name="connsiteY3" fmla="*/ 513876 h 513877"/>
                  <a:gd name="connsiteX4" fmla="*/ 510738 w 513474"/>
                  <a:gd name="connsiteY4" fmla="*/ 332509 h 513877"/>
                  <a:gd name="connsiteX5" fmla="*/ 352040 w 513474"/>
                  <a:gd name="connsiteY5" fmla="*/ 7557 h 513877"/>
                  <a:gd name="connsiteX6" fmla="*/ 170672 w 513474"/>
                  <a:gd name="connsiteY6" fmla="*/ 0 h 513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3474" h="513877">
                    <a:moveTo>
                      <a:pt x="170672" y="0"/>
                    </a:moveTo>
                    <a:cubicBezTo>
                      <a:pt x="112735" y="55418"/>
                      <a:pt x="18272" y="254420"/>
                      <a:pt x="4417" y="340066"/>
                    </a:cubicBezTo>
                    <a:cubicBezTo>
                      <a:pt x="-9438" y="425712"/>
                      <a:pt x="6936" y="483649"/>
                      <a:pt x="87544" y="513877"/>
                    </a:cubicBezTo>
                    <a:lnTo>
                      <a:pt x="420053" y="513876"/>
                    </a:lnTo>
                    <a:cubicBezTo>
                      <a:pt x="499402" y="491205"/>
                      <a:pt x="522073" y="416895"/>
                      <a:pt x="510738" y="332509"/>
                    </a:cubicBezTo>
                    <a:cubicBezTo>
                      <a:pt x="499403" y="248123"/>
                      <a:pt x="407458" y="70532"/>
                      <a:pt x="352040" y="7557"/>
                    </a:cubicBezTo>
                    <a:lnTo>
                      <a:pt x="170672" y="0"/>
                    </a:ln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12" name="台形 411"/>
              <p:cNvSpPr/>
              <p:nvPr/>
            </p:nvSpPr>
            <p:spPr>
              <a:xfrm>
                <a:off x="6413660" y="1334347"/>
                <a:ext cx="501017" cy="199729"/>
              </a:xfrm>
              <a:prstGeom prst="trapezoid">
                <a:avLst/>
              </a:prstGeom>
              <a:solidFill>
                <a:srgbClr val="F5C6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13" name="正方形/長方形 412"/>
              <p:cNvSpPr/>
              <p:nvPr/>
            </p:nvSpPr>
            <p:spPr>
              <a:xfrm>
                <a:off x="6553473" y="1066505"/>
                <a:ext cx="200287" cy="84089"/>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14" name="正方形/長方形 413"/>
              <p:cNvSpPr/>
              <p:nvPr/>
            </p:nvSpPr>
            <p:spPr>
              <a:xfrm rot="17665996" flipV="1">
                <a:off x="6403476" y="930061"/>
                <a:ext cx="85110" cy="52704"/>
              </a:xfrm>
              <a:prstGeom prst="rect">
                <a:avLst/>
              </a:prstGeom>
              <a:solidFill>
                <a:srgbClr val="FDD9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15" name="正方形/長方形 414"/>
              <p:cNvSpPr/>
              <p:nvPr/>
            </p:nvSpPr>
            <p:spPr>
              <a:xfrm>
                <a:off x="6631179" y="975978"/>
                <a:ext cx="45719" cy="85236"/>
              </a:xfrm>
              <a:prstGeom prst="rect">
                <a:avLst/>
              </a:prstGeom>
              <a:solidFill>
                <a:srgbClr val="F5C6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16" name="正方形/長方形 415"/>
              <p:cNvSpPr/>
              <p:nvPr/>
            </p:nvSpPr>
            <p:spPr>
              <a:xfrm>
                <a:off x="6545708" y="886656"/>
                <a:ext cx="200287" cy="84089"/>
              </a:xfrm>
              <a:prstGeom prst="rect">
                <a:avLst/>
              </a:prstGeom>
              <a:solidFill>
                <a:srgbClr val="F5C6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grpSp>
        <p:nvGrpSpPr>
          <p:cNvPr id="417" name="グループ化 416"/>
          <p:cNvGrpSpPr/>
          <p:nvPr/>
        </p:nvGrpSpPr>
        <p:grpSpPr>
          <a:xfrm>
            <a:off x="2654196" y="2923883"/>
            <a:ext cx="184327" cy="274164"/>
            <a:chOff x="6383960" y="1942019"/>
            <a:chExt cx="554867" cy="1015584"/>
          </a:xfrm>
        </p:grpSpPr>
        <p:sp>
          <p:nvSpPr>
            <p:cNvPr id="418" name="正方形/長方形 417"/>
            <p:cNvSpPr/>
            <p:nvPr/>
          </p:nvSpPr>
          <p:spPr>
            <a:xfrm>
              <a:off x="6549816" y="2343885"/>
              <a:ext cx="389011" cy="613718"/>
            </a:xfrm>
            <a:prstGeom prst="rect">
              <a:avLst/>
            </a:prstGeom>
            <a:solidFill>
              <a:schemeClr val="accent1">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19" name="台形 418"/>
            <p:cNvSpPr/>
            <p:nvPr/>
          </p:nvSpPr>
          <p:spPr>
            <a:xfrm>
              <a:off x="6548920" y="2199329"/>
              <a:ext cx="388429" cy="150906"/>
            </a:xfrm>
            <a:prstGeom prst="trapezoid">
              <a:avLst>
                <a:gd name="adj" fmla="val 472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20" name="正方形/長方形 419"/>
            <p:cNvSpPr/>
            <p:nvPr/>
          </p:nvSpPr>
          <p:spPr>
            <a:xfrm>
              <a:off x="6624222" y="2055954"/>
              <a:ext cx="237052" cy="1361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21" name="正方形/長方形 420"/>
            <p:cNvSpPr/>
            <p:nvPr/>
          </p:nvSpPr>
          <p:spPr>
            <a:xfrm>
              <a:off x="6646861" y="1942019"/>
              <a:ext cx="182472" cy="9774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22" name="正方形/長方形 421"/>
            <p:cNvSpPr/>
            <p:nvPr/>
          </p:nvSpPr>
          <p:spPr>
            <a:xfrm>
              <a:off x="6406134" y="1978695"/>
              <a:ext cx="244603" cy="4571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23" name="正方形/長方形 422"/>
            <p:cNvSpPr/>
            <p:nvPr/>
          </p:nvSpPr>
          <p:spPr>
            <a:xfrm rot="17665996" flipV="1">
              <a:off x="6349972" y="2032790"/>
              <a:ext cx="117745" cy="4976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24" name="角丸四角形 423"/>
            <p:cNvSpPr/>
            <p:nvPr/>
          </p:nvSpPr>
          <p:spPr>
            <a:xfrm>
              <a:off x="6579970" y="2462860"/>
              <a:ext cx="329154" cy="381128"/>
            </a:xfrm>
            <a:prstGeom prst="round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425" name="グループ化 424"/>
          <p:cNvGrpSpPr/>
          <p:nvPr/>
        </p:nvGrpSpPr>
        <p:grpSpPr>
          <a:xfrm>
            <a:off x="2668776" y="1969922"/>
            <a:ext cx="184327" cy="274164"/>
            <a:chOff x="6383960" y="1942019"/>
            <a:chExt cx="554867" cy="1015584"/>
          </a:xfrm>
        </p:grpSpPr>
        <p:sp>
          <p:nvSpPr>
            <p:cNvPr id="426" name="正方形/長方形 425"/>
            <p:cNvSpPr/>
            <p:nvPr/>
          </p:nvSpPr>
          <p:spPr>
            <a:xfrm>
              <a:off x="6549816" y="2343885"/>
              <a:ext cx="389011" cy="613718"/>
            </a:xfrm>
            <a:prstGeom prst="rect">
              <a:avLst/>
            </a:prstGeom>
            <a:solidFill>
              <a:schemeClr val="accent1">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27" name="台形 426"/>
            <p:cNvSpPr/>
            <p:nvPr/>
          </p:nvSpPr>
          <p:spPr>
            <a:xfrm>
              <a:off x="6548920" y="2199329"/>
              <a:ext cx="388429" cy="150906"/>
            </a:xfrm>
            <a:prstGeom prst="trapezoid">
              <a:avLst>
                <a:gd name="adj" fmla="val 472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28" name="正方形/長方形 427"/>
            <p:cNvSpPr/>
            <p:nvPr/>
          </p:nvSpPr>
          <p:spPr>
            <a:xfrm>
              <a:off x="6624222" y="2055954"/>
              <a:ext cx="237052" cy="1361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29" name="正方形/長方形 428"/>
            <p:cNvSpPr/>
            <p:nvPr/>
          </p:nvSpPr>
          <p:spPr>
            <a:xfrm>
              <a:off x="6646861" y="1942019"/>
              <a:ext cx="182472" cy="9774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30" name="正方形/長方形 429"/>
            <p:cNvSpPr/>
            <p:nvPr/>
          </p:nvSpPr>
          <p:spPr>
            <a:xfrm>
              <a:off x="6406134" y="1978695"/>
              <a:ext cx="244603" cy="4571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31" name="正方形/長方形 430"/>
            <p:cNvSpPr/>
            <p:nvPr/>
          </p:nvSpPr>
          <p:spPr>
            <a:xfrm rot="17665996" flipV="1">
              <a:off x="6349972" y="2032790"/>
              <a:ext cx="117745" cy="4976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32" name="角丸四角形 431"/>
            <p:cNvSpPr/>
            <p:nvPr/>
          </p:nvSpPr>
          <p:spPr>
            <a:xfrm>
              <a:off x="6579970" y="2462860"/>
              <a:ext cx="329154" cy="381128"/>
            </a:xfrm>
            <a:prstGeom prst="round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433" name="グループ化 432"/>
          <p:cNvGrpSpPr/>
          <p:nvPr/>
        </p:nvGrpSpPr>
        <p:grpSpPr>
          <a:xfrm>
            <a:off x="6708481" y="4652037"/>
            <a:ext cx="184327" cy="274164"/>
            <a:chOff x="6383960" y="1942019"/>
            <a:chExt cx="554867" cy="1015584"/>
          </a:xfrm>
        </p:grpSpPr>
        <p:sp>
          <p:nvSpPr>
            <p:cNvPr id="434" name="正方形/長方形 433"/>
            <p:cNvSpPr/>
            <p:nvPr/>
          </p:nvSpPr>
          <p:spPr>
            <a:xfrm>
              <a:off x="6549816" y="2343885"/>
              <a:ext cx="389011" cy="613718"/>
            </a:xfrm>
            <a:prstGeom prst="rect">
              <a:avLst/>
            </a:prstGeom>
            <a:solidFill>
              <a:schemeClr val="accent1">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35" name="台形 434"/>
            <p:cNvSpPr/>
            <p:nvPr/>
          </p:nvSpPr>
          <p:spPr>
            <a:xfrm>
              <a:off x="6548920" y="2199329"/>
              <a:ext cx="388429" cy="150906"/>
            </a:xfrm>
            <a:prstGeom prst="trapezoid">
              <a:avLst>
                <a:gd name="adj" fmla="val 472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36" name="正方形/長方形 435"/>
            <p:cNvSpPr/>
            <p:nvPr/>
          </p:nvSpPr>
          <p:spPr>
            <a:xfrm>
              <a:off x="6624222" y="2055954"/>
              <a:ext cx="237052" cy="1361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37" name="正方形/長方形 436"/>
            <p:cNvSpPr/>
            <p:nvPr/>
          </p:nvSpPr>
          <p:spPr>
            <a:xfrm>
              <a:off x="6646861" y="1942019"/>
              <a:ext cx="182472" cy="9774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38" name="正方形/長方形 437"/>
            <p:cNvSpPr/>
            <p:nvPr/>
          </p:nvSpPr>
          <p:spPr>
            <a:xfrm>
              <a:off x="6406134" y="1978695"/>
              <a:ext cx="244603" cy="4571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39" name="正方形/長方形 438"/>
            <p:cNvSpPr/>
            <p:nvPr/>
          </p:nvSpPr>
          <p:spPr>
            <a:xfrm rot="17665996" flipV="1">
              <a:off x="6349972" y="2032790"/>
              <a:ext cx="117745" cy="4976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40" name="角丸四角形 439"/>
            <p:cNvSpPr/>
            <p:nvPr/>
          </p:nvSpPr>
          <p:spPr>
            <a:xfrm>
              <a:off x="6579970" y="2462860"/>
              <a:ext cx="329154" cy="381128"/>
            </a:xfrm>
            <a:prstGeom prst="round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441" name="グループ化 440"/>
          <p:cNvGrpSpPr/>
          <p:nvPr/>
        </p:nvGrpSpPr>
        <p:grpSpPr>
          <a:xfrm>
            <a:off x="4971505" y="2728061"/>
            <a:ext cx="184327" cy="274164"/>
            <a:chOff x="6383960" y="1942019"/>
            <a:chExt cx="554867" cy="1015584"/>
          </a:xfrm>
        </p:grpSpPr>
        <p:sp>
          <p:nvSpPr>
            <p:cNvPr id="442" name="正方形/長方形 441"/>
            <p:cNvSpPr/>
            <p:nvPr/>
          </p:nvSpPr>
          <p:spPr>
            <a:xfrm>
              <a:off x="6549816" y="2343885"/>
              <a:ext cx="389011" cy="613718"/>
            </a:xfrm>
            <a:prstGeom prst="rect">
              <a:avLst/>
            </a:prstGeom>
            <a:solidFill>
              <a:schemeClr val="accent1">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43" name="台形 442"/>
            <p:cNvSpPr/>
            <p:nvPr/>
          </p:nvSpPr>
          <p:spPr>
            <a:xfrm>
              <a:off x="6548920" y="2199329"/>
              <a:ext cx="388429" cy="150906"/>
            </a:xfrm>
            <a:prstGeom prst="trapezoid">
              <a:avLst>
                <a:gd name="adj" fmla="val 472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44" name="正方形/長方形 443"/>
            <p:cNvSpPr/>
            <p:nvPr/>
          </p:nvSpPr>
          <p:spPr>
            <a:xfrm>
              <a:off x="6624222" y="2055954"/>
              <a:ext cx="237052" cy="1361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45" name="正方形/長方形 444"/>
            <p:cNvSpPr/>
            <p:nvPr/>
          </p:nvSpPr>
          <p:spPr>
            <a:xfrm>
              <a:off x="6646861" y="1942019"/>
              <a:ext cx="182472" cy="9774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46" name="正方形/長方形 445"/>
            <p:cNvSpPr/>
            <p:nvPr/>
          </p:nvSpPr>
          <p:spPr>
            <a:xfrm>
              <a:off x="6406134" y="1978695"/>
              <a:ext cx="244603" cy="4571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47" name="正方形/長方形 446"/>
            <p:cNvSpPr/>
            <p:nvPr/>
          </p:nvSpPr>
          <p:spPr>
            <a:xfrm rot="17665996" flipV="1">
              <a:off x="6349972" y="2032790"/>
              <a:ext cx="117745" cy="4976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48" name="角丸四角形 447"/>
            <p:cNvSpPr/>
            <p:nvPr/>
          </p:nvSpPr>
          <p:spPr>
            <a:xfrm>
              <a:off x="6579970" y="2462860"/>
              <a:ext cx="329154" cy="381128"/>
            </a:xfrm>
            <a:prstGeom prst="round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449" name="グループ化 448"/>
          <p:cNvGrpSpPr/>
          <p:nvPr/>
        </p:nvGrpSpPr>
        <p:grpSpPr>
          <a:xfrm>
            <a:off x="4962515" y="4133988"/>
            <a:ext cx="184327" cy="274164"/>
            <a:chOff x="6383960" y="1942019"/>
            <a:chExt cx="554867" cy="1015584"/>
          </a:xfrm>
        </p:grpSpPr>
        <p:sp>
          <p:nvSpPr>
            <p:cNvPr id="450" name="正方形/長方形 449"/>
            <p:cNvSpPr/>
            <p:nvPr/>
          </p:nvSpPr>
          <p:spPr>
            <a:xfrm>
              <a:off x="6549816" y="2343885"/>
              <a:ext cx="389011" cy="613718"/>
            </a:xfrm>
            <a:prstGeom prst="rect">
              <a:avLst/>
            </a:prstGeom>
            <a:solidFill>
              <a:schemeClr val="accent1">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51" name="台形 450"/>
            <p:cNvSpPr/>
            <p:nvPr/>
          </p:nvSpPr>
          <p:spPr>
            <a:xfrm>
              <a:off x="6548920" y="2199329"/>
              <a:ext cx="388429" cy="150906"/>
            </a:xfrm>
            <a:prstGeom prst="trapezoid">
              <a:avLst>
                <a:gd name="adj" fmla="val 472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52" name="正方形/長方形 451"/>
            <p:cNvSpPr/>
            <p:nvPr/>
          </p:nvSpPr>
          <p:spPr>
            <a:xfrm>
              <a:off x="6624222" y="2055954"/>
              <a:ext cx="237052" cy="1361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53" name="正方形/長方形 452"/>
            <p:cNvSpPr/>
            <p:nvPr/>
          </p:nvSpPr>
          <p:spPr>
            <a:xfrm>
              <a:off x="6646861" y="1942019"/>
              <a:ext cx="182472" cy="9774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54" name="正方形/長方形 453"/>
            <p:cNvSpPr/>
            <p:nvPr/>
          </p:nvSpPr>
          <p:spPr>
            <a:xfrm>
              <a:off x="6406134" y="1978695"/>
              <a:ext cx="244603" cy="4571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55" name="正方形/長方形 454"/>
            <p:cNvSpPr/>
            <p:nvPr/>
          </p:nvSpPr>
          <p:spPr>
            <a:xfrm rot="17665996" flipV="1">
              <a:off x="6349972" y="2032790"/>
              <a:ext cx="117745" cy="4976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56" name="角丸四角形 455"/>
            <p:cNvSpPr/>
            <p:nvPr/>
          </p:nvSpPr>
          <p:spPr>
            <a:xfrm>
              <a:off x="6579970" y="2462860"/>
              <a:ext cx="329154" cy="381128"/>
            </a:xfrm>
            <a:prstGeom prst="round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465" name="グループ化 464"/>
          <p:cNvGrpSpPr/>
          <p:nvPr/>
        </p:nvGrpSpPr>
        <p:grpSpPr>
          <a:xfrm>
            <a:off x="2599587" y="5666647"/>
            <a:ext cx="184327" cy="274164"/>
            <a:chOff x="6383960" y="1942019"/>
            <a:chExt cx="554867" cy="1015584"/>
          </a:xfrm>
        </p:grpSpPr>
        <p:sp>
          <p:nvSpPr>
            <p:cNvPr id="466" name="正方形/長方形 465"/>
            <p:cNvSpPr/>
            <p:nvPr/>
          </p:nvSpPr>
          <p:spPr>
            <a:xfrm>
              <a:off x="6549816" y="2343885"/>
              <a:ext cx="389011" cy="613718"/>
            </a:xfrm>
            <a:prstGeom prst="rect">
              <a:avLst/>
            </a:prstGeom>
            <a:solidFill>
              <a:schemeClr val="accent1">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67" name="台形 466"/>
            <p:cNvSpPr/>
            <p:nvPr/>
          </p:nvSpPr>
          <p:spPr>
            <a:xfrm>
              <a:off x="6548920" y="2199329"/>
              <a:ext cx="388429" cy="150906"/>
            </a:xfrm>
            <a:prstGeom prst="trapezoid">
              <a:avLst>
                <a:gd name="adj" fmla="val 472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68" name="正方形/長方形 467"/>
            <p:cNvSpPr/>
            <p:nvPr/>
          </p:nvSpPr>
          <p:spPr>
            <a:xfrm>
              <a:off x="6624222" y="2055954"/>
              <a:ext cx="237052" cy="1361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69" name="正方形/長方形 468"/>
            <p:cNvSpPr/>
            <p:nvPr/>
          </p:nvSpPr>
          <p:spPr>
            <a:xfrm>
              <a:off x="6646861" y="1942019"/>
              <a:ext cx="182472" cy="9774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70" name="正方形/長方形 469"/>
            <p:cNvSpPr/>
            <p:nvPr/>
          </p:nvSpPr>
          <p:spPr>
            <a:xfrm>
              <a:off x="6406134" y="1978695"/>
              <a:ext cx="244603" cy="4571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71" name="正方形/長方形 470"/>
            <p:cNvSpPr/>
            <p:nvPr/>
          </p:nvSpPr>
          <p:spPr>
            <a:xfrm rot="17665996" flipV="1">
              <a:off x="6349972" y="2032790"/>
              <a:ext cx="117745" cy="4976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72" name="角丸四角形 471"/>
            <p:cNvSpPr/>
            <p:nvPr/>
          </p:nvSpPr>
          <p:spPr>
            <a:xfrm>
              <a:off x="6579970" y="2462860"/>
              <a:ext cx="329154" cy="381128"/>
            </a:xfrm>
            <a:prstGeom prst="round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473" name="グループ化 472"/>
          <p:cNvGrpSpPr/>
          <p:nvPr/>
        </p:nvGrpSpPr>
        <p:grpSpPr>
          <a:xfrm>
            <a:off x="2591045" y="4927511"/>
            <a:ext cx="184327" cy="274164"/>
            <a:chOff x="6383960" y="1942019"/>
            <a:chExt cx="554867" cy="1015584"/>
          </a:xfrm>
        </p:grpSpPr>
        <p:sp>
          <p:nvSpPr>
            <p:cNvPr id="474" name="正方形/長方形 473"/>
            <p:cNvSpPr/>
            <p:nvPr/>
          </p:nvSpPr>
          <p:spPr>
            <a:xfrm>
              <a:off x="6549816" y="2343885"/>
              <a:ext cx="389011" cy="613718"/>
            </a:xfrm>
            <a:prstGeom prst="rect">
              <a:avLst/>
            </a:prstGeom>
            <a:solidFill>
              <a:schemeClr val="accent1">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75" name="台形 474"/>
            <p:cNvSpPr/>
            <p:nvPr/>
          </p:nvSpPr>
          <p:spPr>
            <a:xfrm>
              <a:off x="6548920" y="2199329"/>
              <a:ext cx="388429" cy="150906"/>
            </a:xfrm>
            <a:prstGeom prst="trapezoid">
              <a:avLst>
                <a:gd name="adj" fmla="val 472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76" name="正方形/長方形 475"/>
            <p:cNvSpPr/>
            <p:nvPr/>
          </p:nvSpPr>
          <p:spPr>
            <a:xfrm>
              <a:off x="6624222" y="2055954"/>
              <a:ext cx="237052" cy="1361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77" name="正方形/長方形 476"/>
            <p:cNvSpPr/>
            <p:nvPr/>
          </p:nvSpPr>
          <p:spPr>
            <a:xfrm>
              <a:off x="6646861" y="1942019"/>
              <a:ext cx="182472" cy="9774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78" name="正方形/長方形 477"/>
            <p:cNvSpPr/>
            <p:nvPr/>
          </p:nvSpPr>
          <p:spPr>
            <a:xfrm>
              <a:off x="6406134" y="1978695"/>
              <a:ext cx="244603" cy="4571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79" name="正方形/長方形 478"/>
            <p:cNvSpPr/>
            <p:nvPr/>
          </p:nvSpPr>
          <p:spPr>
            <a:xfrm rot="17665996" flipV="1">
              <a:off x="6349972" y="2032790"/>
              <a:ext cx="117745" cy="4976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480" name="角丸四角形 479"/>
            <p:cNvSpPr/>
            <p:nvPr/>
          </p:nvSpPr>
          <p:spPr>
            <a:xfrm>
              <a:off x="6579970" y="2462860"/>
              <a:ext cx="329154" cy="381128"/>
            </a:xfrm>
            <a:prstGeom prst="round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488" name="グループ化 487"/>
          <p:cNvGrpSpPr/>
          <p:nvPr/>
        </p:nvGrpSpPr>
        <p:grpSpPr>
          <a:xfrm>
            <a:off x="2274145" y="5594246"/>
            <a:ext cx="231833" cy="283727"/>
            <a:chOff x="6103555" y="1152899"/>
            <a:chExt cx="1019544" cy="1379952"/>
          </a:xfrm>
        </p:grpSpPr>
        <p:sp>
          <p:nvSpPr>
            <p:cNvPr id="489" name="角丸四角形 488"/>
            <p:cNvSpPr/>
            <p:nvPr/>
          </p:nvSpPr>
          <p:spPr>
            <a:xfrm rot="2288413">
              <a:off x="6648280" y="1152899"/>
              <a:ext cx="318681" cy="913199"/>
            </a:xfrm>
            <a:prstGeom prst="roundRect">
              <a:avLst>
                <a:gd name="adj" fmla="val 3698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0" name="フリーフォーム 489"/>
            <p:cNvSpPr/>
            <p:nvPr/>
          </p:nvSpPr>
          <p:spPr>
            <a:xfrm>
              <a:off x="6132188" y="1824726"/>
              <a:ext cx="560934" cy="614011"/>
            </a:xfrm>
            <a:custGeom>
              <a:avLst/>
              <a:gdLst>
                <a:gd name="connsiteX0" fmla="*/ 322729 w 545566"/>
                <a:gd name="connsiteY0" fmla="*/ 0 h 645459"/>
                <a:gd name="connsiteX1" fmla="*/ 215153 w 545566"/>
                <a:gd name="connsiteY1" fmla="*/ 307361 h 645459"/>
                <a:gd name="connsiteX2" fmla="*/ 0 w 545566"/>
                <a:gd name="connsiteY2" fmla="*/ 607039 h 645459"/>
                <a:gd name="connsiteX3" fmla="*/ 92208 w 545566"/>
                <a:gd name="connsiteY3" fmla="*/ 645459 h 645459"/>
                <a:gd name="connsiteX4" fmla="*/ 284309 w 545566"/>
                <a:gd name="connsiteY4" fmla="*/ 368834 h 645459"/>
                <a:gd name="connsiteX5" fmla="*/ 545566 w 545566"/>
                <a:gd name="connsiteY5" fmla="*/ 199785 h 645459"/>
                <a:gd name="connsiteX6" fmla="*/ 545566 w 545566"/>
                <a:gd name="connsiteY6" fmla="*/ 199785 h 645459"/>
                <a:gd name="connsiteX7" fmla="*/ 545566 w 545566"/>
                <a:gd name="connsiteY7" fmla="*/ 199785 h 645459"/>
                <a:gd name="connsiteX8" fmla="*/ 322729 w 545566"/>
                <a:gd name="connsiteY8" fmla="*/ 0 h 645459"/>
                <a:gd name="connsiteX0" fmla="*/ 284309 w 545566"/>
                <a:gd name="connsiteY0" fmla="*/ 0 h 606921"/>
                <a:gd name="connsiteX1" fmla="*/ 215153 w 545566"/>
                <a:gd name="connsiteY1" fmla="*/ 268823 h 606921"/>
                <a:gd name="connsiteX2" fmla="*/ 0 w 545566"/>
                <a:gd name="connsiteY2" fmla="*/ 568501 h 606921"/>
                <a:gd name="connsiteX3" fmla="*/ 92208 w 545566"/>
                <a:gd name="connsiteY3" fmla="*/ 606921 h 606921"/>
                <a:gd name="connsiteX4" fmla="*/ 284309 w 545566"/>
                <a:gd name="connsiteY4" fmla="*/ 330296 h 606921"/>
                <a:gd name="connsiteX5" fmla="*/ 545566 w 545566"/>
                <a:gd name="connsiteY5" fmla="*/ 161247 h 606921"/>
                <a:gd name="connsiteX6" fmla="*/ 545566 w 545566"/>
                <a:gd name="connsiteY6" fmla="*/ 161247 h 606921"/>
                <a:gd name="connsiteX7" fmla="*/ 545566 w 545566"/>
                <a:gd name="connsiteY7" fmla="*/ 161247 h 606921"/>
                <a:gd name="connsiteX8" fmla="*/ 284309 w 545566"/>
                <a:gd name="connsiteY8" fmla="*/ 0 h 606921"/>
                <a:gd name="connsiteX0" fmla="*/ 299677 w 545566"/>
                <a:gd name="connsiteY0" fmla="*/ 0 h 637751"/>
                <a:gd name="connsiteX1" fmla="*/ 215153 w 545566"/>
                <a:gd name="connsiteY1" fmla="*/ 299653 h 637751"/>
                <a:gd name="connsiteX2" fmla="*/ 0 w 545566"/>
                <a:gd name="connsiteY2" fmla="*/ 599331 h 637751"/>
                <a:gd name="connsiteX3" fmla="*/ 92208 w 545566"/>
                <a:gd name="connsiteY3" fmla="*/ 637751 h 637751"/>
                <a:gd name="connsiteX4" fmla="*/ 284309 w 545566"/>
                <a:gd name="connsiteY4" fmla="*/ 361126 h 637751"/>
                <a:gd name="connsiteX5" fmla="*/ 545566 w 545566"/>
                <a:gd name="connsiteY5" fmla="*/ 192077 h 637751"/>
                <a:gd name="connsiteX6" fmla="*/ 545566 w 545566"/>
                <a:gd name="connsiteY6" fmla="*/ 192077 h 637751"/>
                <a:gd name="connsiteX7" fmla="*/ 545566 w 545566"/>
                <a:gd name="connsiteY7" fmla="*/ 192077 h 637751"/>
                <a:gd name="connsiteX8" fmla="*/ 299677 w 545566"/>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107576 w 560934"/>
                <a:gd name="connsiteY3" fmla="*/ 637751 h 637751"/>
                <a:gd name="connsiteX4" fmla="*/ 299677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99892 w 560934"/>
                <a:gd name="connsiteY3" fmla="*/ 637751 h 637751"/>
                <a:gd name="connsiteX4" fmla="*/ 299677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99892 w 560934"/>
                <a:gd name="connsiteY3" fmla="*/ 637751 h 637751"/>
                <a:gd name="connsiteX4" fmla="*/ 284309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315045 w 560934"/>
                <a:gd name="connsiteY4" fmla="*/ 339269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315045 w 560934"/>
                <a:gd name="connsiteY4" fmla="*/ 339269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0934" h="615893">
                  <a:moveTo>
                    <a:pt x="315045" y="1265"/>
                  </a:moveTo>
                  <a:cubicBezTo>
                    <a:pt x="259976" y="19194"/>
                    <a:pt x="298396" y="180476"/>
                    <a:pt x="230521" y="300918"/>
                  </a:cubicBezTo>
                  <a:cubicBezTo>
                    <a:pt x="162646" y="421360"/>
                    <a:pt x="26894" y="532684"/>
                    <a:pt x="0" y="585180"/>
                  </a:cubicBezTo>
                  <a:lnTo>
                    <a:pt x="69156" y="615893"/>
                  </a:lnTo>
                  <a:cubicBezTo>
                    <a:pt x="116541" y="578761"/>
                    <a:pt x="233082" y="401986"/>
                    <a:pt x="315045" y="339269"/>
                  </a:cubicBezTo>
                  <a:cubicBezTo>
                    <a:pt x="397008" y="276552"/>
                    <a:pt x="519953" y="217663"/>
                    <a:pt x="560934" y="193342"/>
                  </a:cubicBezTo>
                  <a:lnTo>
                    <a:pt x="560934" y="193342"/>
                  </a:lnTo>
                  <a:lnTo>
                    <a:pt x="560934" y="193342"/>
                  </a:lnTo>
                  <a:cubicBezTo>
                    <a:pt x="519953" y="161329"/>
                    <a:pt x="370114" y="-16664"/>
                    <a:pt x="315045" y="1265"/>
                  </a:cubicBez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1" name="フローチャート: 論理積ゲート 490"/>
            <p:cNvSpPr/>
            <p:nvPr/>
          </p:nvSpPr>
          <p:spPr>
            <a:xfrm rot="7589577">
              <a:off x="6078358" y="2434336"/>
              <a:ext cx="123712" cy="73318"/>
            </a:xfrm>
            <a:prstGeom prst="flowChartDelay">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2" name="角丸四角形 491"/>
            <p:cNvSpPr/>
            <p:nvPr/>
          </p:nvSpPr>
          <p:spPr>
            <a:xfrm rot="2295165">
              <a:off x="6684982" y="1485218"/>
              <a:ext cx="157665" cy="38245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3" name="フリーフォーム 492"/>
            <p:cNvSpPr/>
            <p:nvPr/>
          </p:nvSpPr>
          <p:spPr>
            <a:xfrm>
              <a:off x="6877210" y="1267866"/>
              <a:ext cx="245889" cy="184416"/>
            </a:xfrm>
            <a:custGeom>
              <a:avLst/>
              <a:gdLst>
                <a:gd name="connsiteX0" fmla="*/ 0 w 245889"/>
                <a:gd name="connsiteY0" fmla="*/ 0 h 184416"/>
                <a:gd name="connsiteX1" fmla="*/ 245889 w 245889"/>
                <a:gd name="connsiteY1" fmla="*/ 184416 h 184416"/>
              </a:gdLst>
              <a:ahLst/>
              <a:cxnLst>
                <a:cxn ang="0">
                  <a:pos x="connsiteX0" y="connsiteY0"/>
                </a:cxn>
                <a:cxn ang="0">
                  <a:pos x="connsiteX1" y="connsiteY1"/>
                </a:cxn>
              </a:cxnLst>
              <a:rect l="l" t="t" r="r" b="b"/>
              <a:pathLst>
                <a:path w="245889" h="184416">
                  <a:moveTo>
                    <a:pt x="0" y="0"/>
                  </a:moveTo>
                  <a:lnTo>
                    <a:pt x="245889" y="184416"/>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4" name="楕円 493"/>
            <p:cNvSpPr/>
            <p:nvPr/>
          </p:nvSpPr>
          <p:spPr>
            <a:xfrm>
              <a:off x="6884509" y="1382750"/>
              <a:ext cx="122945" cy="123158"/>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02" name="グループ化 501"/>
          <p:cNvGrpSpPr/>
          <p:nvPr/>
        </p:nvGrpSpPr>
        <p:grpSpPr>
          <a:xfrm>
            <a:off x="4945600" y="3116182"/>
            <a:ext cx="231833" cy="283727"/>
            <a:chOff x="6103555" y="1152899"/>
            <a:chExt cx="1019544" cy="1379952"/>
          </a:xfrm>
        </p:grpSpPr>
        <p:sp>
          <p:nvSpPr>
            <p:cNvPr id="503" name="角丸四角形 502"/>
            <p:cNvSpPr/>
            <p:nvPr/>
          </p:nvSpPr>
          <p:spPr>
            <a:xfrm rot="2288413">
              <a:off x="6648280" y="1152899"/>
              <a:ext cx="318681" cy="913199"/>
            </a:xfrm>
            <a:prstGeom prst="roundRect">
              <a:avLst>
                <a:gd name="adj" fmla="val 3698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4" name="フリーフォーム 503"/>
            <p:cNvSpPr/>
            <p:nvPr/>
          </p:nvSpPr>
          <p:spPr>
            <a:xfrm>
              <a:off x="6132188" y="1824726"/>
              <a:ext cx="560934" cy="614011"/>
            </a:xfrm>
            <a:custGeom>
              <a:avLst/>
              <a:gdLst>
                <a:gd name="connsiteX0" fmla="*/ 322729 w 545566"/>
                <a:gd name="connsiteY0" fmla="*/ 0 h 645459"/>
                <a:gd name="connsiteX1" fmla="*/ 215153 w 545566"/>
                <a:gd name="connsiteY1" fmla="*/ 307361 h 645459"/>
                <a:gd name="connsiteX2" fmla="*/ 0 w 545566"/>
                <a:gd name="connsiteY2" fmla="*/ 607039 h 645459"/>
                <a:gd name="connsiteX3" fmla="*/ 92208 w 545566"/>
                <a:gd name="connsiteY3" fmla="*/ 645459 h 645459"/>
                <a:gd name="connsiteX4" fmla="*/ 284309 w 545566"/>
                <a:gd name="connsiteY4" fmla="*/ 368834 h 645459"/>
                <a:gd name="connsiteX5" fmla="*/ 545566 w 545566"/>
                <a:gd name="connsiteY5" fmla="*/ 199785 h 645459"/>
                <a:gd name="connsiteX6" fmla="*/ 545566 w 545566"/>
                <a:gd name="connsiteY6" fmla="*/ 199785 h 645459"/>
                <a:gd name="connsiteX7" fmla="*/ 545566 w 545566"/>
                <a:gd name="connsiteY7" fmla="*/ 199785 h 645459"/>
                <a:gd name="connsiteX8" fmla="*/ 322729 w 545566"/>
                <a:gd name="connsiteY8" fmla="*/ 0 h 645459"/>
                <a:gd name="connsiteX0" fmla="*/ 284309 w 545566"/>
                <a:gd name="connsiteY0" fmla="*/ 0 h 606921"/>
                <a:gd name="connsiteX1" fmla="*/ 215153 w 545566"/>
                <a:gd name="connsiteY1" fmla="*/ 268823 h 606921"/>
                <a:gd name="connsiteX2" fmla="*/ 0 w 545566"/>
                <a:gd name="connsiteY2" fmla="*/ 568501 h 606921"/>
                <a:gd name="connsiteX3" fmla="*/ 92208 w 545566"/>
                <a:gd name="connsiteY3" fmla="*/ 606921 h 606921"/>
                <a:gd name="connsiteX4" fmla="*/ 284309 w 545566"/>
                <a:gd name="connsiteY4" fmla="*/ 330296 h 606921"/>
                <a:gd name="connsiteX5" fmla="*/ 545566 w 545566"/>
                <a:gd name="connsiteY5" fmla="*/ 161247 h 606921"/>
                <a:gd name="connsiteX6" fmla="*/ 545566 w 545566"/>
                <a:gd name="connsiteY6" fmla="*/ 161247 h 606921"/>
                <a:gd name="connsiteX7" fmla="*/ 545566 w 545566"/>
                <a:gd name="connsiteY7" fmla="*/ 161247 h 606921"/>
                <a:gd name="connsiteX8" fmla="*/ 284309 w 545566"/>
                <a:gd name="connsiteY8" fmla="*/ 0 h 606921"/>
                <a:gd name="connsiteX0" fmla="*/ 299677 w 545566"/>
                <a:gd name="connsiteY0" fmla="*/ 0 h 637751"/>
                <a:gd name="connsiteX1" fmla="*/ 215153 w 545566"/>
                <a:gd name="connsiteY1" fmla="*/ 299653 h 637751"/>
                <a:gd name="connsiteX2" fmla="*/ 0 w 545566"/>
                <a:gd name="connsiteY2" fmla="*/ 599331 h 637751"/>
                <a:gd name="connsiteX3" fmla="*/ 92208 w 545566"/>
                <a:gd name="connsiteY3" fmla="*/ 637751 h 637751"/>
                <a:gd name="connsiteX4" fmla="*/ 284309 w 545566"/>
                <a:gd name="connsiteY4" fmla="*/ 361126 h 637751"/>
                <a:gd name="connsiteX5" fmla="*/ 545566 w 545566"/>
                <a:gd name="connsiteY5" fmla="*/ 192077 h 637751"/>
                <a:gd name="connsiteX6" fmla="*/ 545566 w 545566"/>
                <a:gd name="connsiteY6" fmla="*/ 192077 h 637751"/>
                <a:gd name="connsiteX7" fmla="*/ 545566 w 545566"/>
                <a:gd name="connsiteY7" fmla="*/ 192077 h 637751"/>
                <a:gd name="connsiteX8" fmla="*/ 299677 w 545566"/>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107576 w 560934"/>
                <a:gd name="connsiteY3" fmla="*/ 637751 h 637751"/>
                <a:gd name="connsiteX4" fmla="*/ 299677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99892 w 560934"/>
                <a:gd name="connsiteY3" fmla="*/ 637751 h 637751"/>
                <a:gd name="connsiteX4" fmla="*/ 299677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99892 w 560934"/>
                <a:gd name="connsiteY3" fmla="*/ 637751 h 637751"/>
                <a:gd name="connsiteX4" fmla="*/ 284309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315045 w 560934"/>
                <a:gd name="connsiteY4" fmla="*/ 339269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315045 w 560934"/>
                <a:gd name="connsiteY4" fmla="*/ 339269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0934" h="615893">
                  <a:moveTo>
                    <a:pt x="315045" y="1265"/>
                  </a:moveTo>
                  <a:cubicBezTo>
                    <a:pt x="259976" y="19194"/>
                    <a:pt x="298396" y="180476"/>
                    <a:pt x="230521" y="300918"/>
                  </a:cubicBezTo>
                  <a:cubicBezTo>
                    <a:pt x="162646" y="421360"/>
                    <a:pt x="26894" y="532684"/>
                    <a:pt x="0" y="585180"/>
                  </a:cubicBezTo>
                  <a:lnTo>
                    <a:pt x="69156" y="615893"/>
                  </a:lnTo>
                  <a:cubicBezTo>
                    <a:pt x="116541" y="578761"/>
                    <a:pt x="233082" y="401986"/>
                    <a:pt x="315045" y="339269"/>
                  </a:cubicBezTo>
                  <a:cubicBezTo>
                    <a:pt x="397008" y="276552"/>
                    <a:pt x="519953" y="217663"/>
                    <a:pt x="560934" y="193342"/>
                  </a:cubicBezTo>
                  <a:lnTo>
                    <a:pt x="560934" y="193342"/>
                  </a:lnTo>
                  <a:lnTo>
                    <a:pt x="560934" y="193342"/>
                  </a:lnTo>
                  <a:cubicBezTo>
                    <a:pt x="519953" y="161329"/>
                    <a:pt x="370114" y="-16664"/>
                    <a:pt x="315045" y="1265"/>
                  </a:cubicBez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5" name="フローチャート: 論理積ゲート 504"/>
            <p:cNvSpPr/>
            <p:nvPr/>
          </p:nvSpPr>
          <p:spPr>
            <a:xfrm rot="7589577">
              <a:off x="6078358" y="2434336"/>
              <a:ext cx="123712" cy="73318"/>
            </a:xfrm>
            <a:prstGeom prst="flowChartDelay">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6" name="角丸四角形 505"/>
            <p:cNvSpPr/>
            <p:nvPr/>
          </p:nvSpPr>
          <p:spPr>
            <a:xfrm rot="2295165">
              <a:off x="6684982" y="1485218"/>
              <a:ext cx="157665" cy="38245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7" name="フリーフォーム 506"/>
            <p:cNvSpPr/>
            <p:nvPr/>
          </p:nvSpPr>
          <p:spPr>
            <a:xfrm>
              <a:off x="6877210" y="1267866"/>
              <a:ext cx="245889" cy="184416"/>
            </a:xfrm>
            <a:custGeom>
              <a:avLst/>
              <a:gdLst>
                <a:gd name="connsiteX0" fmla="*/ 0 w 245889"/>
                <a:gd name="connsiteY0" fmla="*/ 0 h 184416"/>
                <a:gd name="connsiteX1" fmla="*/ 245889 w 245889"/>
                <a:gd name="connsiteY1" fmla="*/ 184416 h 184416"/>
              </a:gdLst>
              <a:ahLst/>
              <a:cxnLst>
                <a:cxn ang="0">
                  <a:pos x="connsiteX0" y="connsiteY0"/>
                </a:cxn>
                <a:cxn ang="0">
                  <a:pos x="connsiteX1" y="connsiteY1"/>
                </a:cxn>
              </a:cxnLst>
              <a:rect l="l" t="t" r="r" b="b"/>
              <a:pathLst>
                <a:path w="245889" h="184416">
                  <a:moveTo>
                    <a:pt x="0" y="0"/>
                  </a:moveTo>
                  <a:lnTo>
                    <a:pt x="245889" y="184416"/>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8" name="楕円 507"/>
            <p:cNvSpPr/>
            <p:nvPr/>
          </p:nvSpPr>
          <p:spPr>
            <a:xfrm>
              <a:off x="6884509" y="1382750"/>
              <a:ext cx="122945" cy="123158"/>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09" name="グループ化 508"/>
          <p:cNvGrpSpPr/>
          <p:nvPr/>
        </p:nvGrpSpPr>
        <p:grpSpPr>
          <a:xfrm>
            <a:off x="2324019" y="2324302"/>
            <a:ext cx="231833" cy="283727"/>
            <a:chOff x="6103555" y="1152899"/>
            <a:chExt cx="1019544" cy="1379952"/>
          </a:xfrm>
        </p:grpSpPr>
        <p:sp>
          <p:nvSpPr>
            <p:cNvPr id="510" name="角丸四角形 509"/>
            <p:cNvSpPr/>
            <p:nvPr/>
          </p:nvSpPr>
          <p:spPr>
            <a:xfrm rot="2288413">
              <a:off x="6648280" y="1152899"/>
              <a:ext cx="318681" cy="913199"/>
            </a:xfrm>
            <a:prstGeom prst="roundRect">
              <a:avLst>
                <a:gd name="adj" fmla="val 3698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1" name="フリーフォーム 510"/>
            <p:cNvSpPr/>
            <p:nvPr/>
          </p:nvSpPr>
          <p:spPr>
            <a:xfrm>
              <a:off x="6132188" y="1824726"/>
              <a:ext cx="560934" cy="614011"/>
            </a:xfrm>
            <a:custGeom>
              <a:avLst/>
              <a:gdLst>
                <a:gd name="connsiteX0" fmla="*/ 322729 w 545566"/>
                <a:gd name="connsiteY0" fmla="*/ 0 h 645459"/>
                <a:gd name="connsiteX1" fmla="*/ 215153 w 545566"/>
                <a:gd name="connsiteY1" fmla="*/ 307361 h 645459"/>
                <a:gd name="connsiteX2" fmla="*/ 0 w 545566"/>
                <a:gd name="connsiteY2" fmla="*/ 607039 h 645459"/>
                <a:gd name="connsiteX3" fmla="*/ 92208 w 545566"/>
                <a:gd name="connsiteY3" fmla="*/ 645459 h 645459"/>
                <a:gd name="connsiteX4" fmla="*/ 284309 w 545566"/>
                <a:gd name="connsiteY4" fmla="*/ 368834 h 645459"/>
                <a:gd name="connsiteX5" fmla="*/ 545566 w 545566"/>
                <a:gd name="connsiteY5" fmla="*/ 199785 h 645459"/>
                <a:gd name="connsiteX6" fmla="*/ 545566 w 545566"/>
                <a:gd name="connsiteY6" fmla="*/ 199785 h 645459"/>
                <a:gd name="connsiteX7" fmla="*/ 545566 w 545566"/>
                <a:gd name="connsiteY7" fmla="*/ 199785 h 645459"/>
                <a:gd name="connsiteX8" fmla="*/ 322729 w 545566"/>
                <a:gd name="connsiteY8" fmla="*/ 0 h 645459"/>
                <a:gd name="connsiteX0" fmla="*/ 284309 w 545566"/>
                <a:gd name="connsiteY0" fmla="*/ 0 h 606921"/>
                <a:gd name="connsiteX1" fmla="*/ 215153 w 545566"/>
                <a:gd name="connsiteY1" fmla="*/ 268823 h 606921"/>
                <a:gd name="connsiteX2" fmla="*/ 0 w 545566"/>
                <a:gd name="connsiteY2" fmla="*/ 568501 h 606921"/>
                <a:gd name="connsiteX3" fmla="*/ 92208 w 545566"/>
                <a:gd name="connsiteY3" fmla="*/ 606921 h 606921"/>
                <a:gd name="connsiteX4" fmla="*/ 284309 w 545566"/>
                <a:gd name="connsiteY4" fmla="*/ 330296 h 606921"/>
                <a:gd name="connsiteX5" fmla="*/ 545566 w 545566"/>
                <a:gd name="connsiteY5" fmla="*/ 161247 h 606921"/>
                <a:gd name="connsiteX6" fmla="*/ 545566 w 545566"/>
                <a:gd name="connsiteY6" fmla="*/ 161247 h 606921"/>
                <a:gd name="connsiteX7" fmla="*/ 545566 w 545566"/>
                <a:gd name="connsiteY7" fmla="*/ 161247 h 606921"/>
                <a:gd name="connsiteX8" fmla="*/ 284309 w 545566"/>
                <a:gd name="connsiteY8" fmla="*/ 0 h 606921"/>
                <a:gd name="connsiteX0" fmla="*/ 299677 w 545566"/>
                <a:gd name="connsiteY0" fmla="*/ 0 h 637751"/>
                <a:gd name="connsiteX1" fmla="*/ 215153 w 545566"/>
                <a:gd name="connsiteY1" fmla="*/ 299653 h 637751"/>
                <a:gd name="connsiteX2" fmla="*/ 0 w 545566"/>
                <a:gd name="connsiteY2" fmla="*/ 599331 h 637751"/>
                <a:gd name="connsiteX3" fmla="*/ 92208 w 545566"/>
                <a:gd name="connsiteY3" fmla="*/ 637751 h 637751"/>
                <a:gd name="connsiteX4" fmla="*/ 284309 w 545566"/>
                <a:gd name="connsiteY4" fmla="*/ 361126 h 637751"/>
                <a:gd name="connsiteX5" fmla="*/ 545566 w 545566"/>
                <a:gd name="connsiteY5" fmla="*/ 192077 h 637751"/>
                <a:gd name="connsiteX6" fmla="*/ 545566 w 545566"/>
                <a:gd name="connsiteY6" fmla="*/ 192077 h 637751"/>
                <a:gd name="connsiteX7" fmla="*/ 545566 w 545566"/>
                <a:gd name="connsiteY7" fmla="*/ 192077 h 637751"/>
                <a:gd name="connsiteX8" fmla="*/ 299677 w 545566"/>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107576 w 560934"/>
                <a:gd name="connsiteY3" fmla="*/ 637751 h 637751"/>
                <a:gd name="connsiteX4" fmla="*/ 299677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99892 w 560934"/>
                <a:gd name="connsiteY3" fmla="*/ 637751 h 637751"/>
                <a:gd name="connsiteX4" fmla="*/ 299677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99892 w 560934"/>
                <a:gd name="connsiteY3" fmla="*/ 637751 h 637751"/>
                <a:gd name="connsiteX4" fmla="*/ 284309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315045 w 560934"/>
                <a:gd name="connsiteY4" fmla="*/ 339269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315045 w 560934"/>
                <a:gd name="connsiteY4" fmla="*/ 339269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0934" h="615893">
                  <a:moveTo>
                    <a:pt x="315045" y="1265"/>
                  </a:moveTo>
                  <a:cubicBezTo>
                    <a:pt x="259976" y="19194"/>
                    <a:pt x="298396" y="180476"/>
                    <a:pt x="230521" y="300918"/>
                  </a:cubicBezTo>
                  <a:cubicBezTo>
                    <a:pt x="162646" y="421360"/>
                    <a:pt x="26894" y="532684"/>
                    <a:pt x="0" y="585180"/>
                  </a:cubicBezTo>
                  <a:lnTo>
                    <a:pt x="69156" y="615893"/>
                  </a:lnTo>
                  <a:cubicBezTo>
                    <a:pt x="116541" y="578761"/>
                    <a:pt x="233082" y="401986"/>
                    <a:pt x="315045" y="339269"/>
                  </a:cubicBezTo>
                  <a:cubicBezTo>
                    <a:pt x="397008" y="276552"/>
                    <a:pt x="519953" y="217663"/>
                    <a:pt x="560934" y="193342"/>
                  </a:cubicBezTo>
                  <a:lnTo>
                    <a:pt x="560934" y="193342"/>
                  </a:lnTo>
                  <a:lnTo>
                    <a:pt x="560934" y="193342"/>
                  </a:lnTo>
                  <a:cubicBezTo>
                    <a:pt x="519953" y="161329"/>
                    <a:pt x="370114" y="-16664"/>
                    <a:pt x="315045" y="1265"/>
                  </a:cubicBez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 name="フローチャート: 論理積ゲート 511"/>
            <p:cNvSpPr/>
            <p:nvPr/>
          </p:nvSpPr>
          <p:spPr>
            <a:xfrm rot="7589577">
              <a:off x="6078358" y="2434336"/>
              <a:ext cx="123712" cy="73318"/>
            </a:xfrm>
            <a:prstGeom prst="flowChartDelay">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3" name="角丸四角形 512"/>
            <p:cNvSpPr/>
            <p:nvPr/>
          </p:nvSpPr>
          <p:spPr>
            <a:xfrm rot="2295165">
              <a:off x="6684982" y="1485218"/>
              <a:ext cx="157665" cy="38245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4" name="フリーフォーム 513"/>
            <p:cNvSpPr/>
            <p:nvPr/>
          </p:nvSpPr>
          <p:spPr>
            <a:xfrm>
              <a:off x="6877210" y="1267866"/>
              <a:ext cx="245889" cy="184416"/>
            </a:xfrm>
            <a:custGeom>
              <a:avLst/>
              <a:gdLst>
                <a:gd name="connsiteX0" fmla="*/ 0 w 245889"/>
                <a:gd name="connsiteY0" fmla="*/ 0 h 184416"/>
                <a:gd name="connsiteX1" fmla="*/ 245889 w 245889"/>
                <a:gd name="connsiteY1" fmla="*/ 184416 h 184416"/>
              </a:gdLst>
              <a:ahLst/>
              <a:cxnLst>
                <a:cxn ang="0">
                  <a:pos x="connsiteX0" y="connsiteY0"/>
                </a:cxn>
                <a:cxn ang="0">
                  <a:pos x="connsiteX1" y="connsiteY1"/>
                </a:cxn>
              </a:cxnLst>
              <a:rect l="l" t="t" r="r" b="b"/>
              <a:pathLst>
                <a:path w="245889" h="184416">
                  <a:moveTo>
                    <a:pt x="0" y="0"/>
                  </a:moveTo>
                  <a:lnTo>
                    <a:pt x="245889" y="184416"/>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5" name="楕円 514"/>
            <p:cNvSpPr/>
            <p:nvPr/>
          </p:nvSpPr>
          <p:spPr>
            <a:xfrm>
              <a:off x="6884509" y="1382750"/>
              <a:ext cx="122945" cy="123158"/>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16" name="グループ化 515"/>
          <p:cNvGrpSpPr/>
          <p:nvPr/>
        </p:nvGrpSpPr>
        <p:grpSpPr>
          <a:xfrm>
            <a:off x="2276723" y="2969125"/>
            <a:ext cx="231833" cy="283727"/>
            <a:chOff x="6103555" y="1152899"/>
            <a:chExt cx="1019544" cy="1379952"/>
          </a:xfrm>
        </p:grpSpPr>
        <p:sp>
          <p:nvSpPr>
            <p:cNvPr id="517" name="角丸四角形 516"/>
            <p:cNvSpPr/>
            <p:nvPr/>
          </p:nvSpPr>
          <p:spPr>
            <a:xfrm rot="2288413">
              <a:off x="6648280" y="1152899"/>
              <a:ext cx="318681" cy="913199"/>
            </a:xfrm>
            <a:prstGeom prst="roundRect">
              <a:avLst>
                <a:gd name="adj" fmla="val 3698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8" name="フリーフォーム 517"/>
            <p:cNvSpPr/>
            <p:nvPr/>
          </p:nvSpPr>
          <p:spPr>
            <a:xfrm>
              <a:off x="6132188" y="1824726"/>
              <a:ext cx="560934" cy="614011"/>
            </a:xfrm>
            <a:custGeom>
              <a:avLst/>
              <a:gdLst>
                <a:gd name="connsiteX0" fmla="*/ 322729 w 545566"/>
                <a:gd name="connsiteY0" fmla="*/ 0 h 645459"/>
                <a:gd name="connsiteX1" fmla="*/ 215153 w 545566"/>
                <a:gd name="connsiteY1" fmla="*/ 307361 h 645459"/>
                <a:gd name="connsiteX2" fmla="*/ 0 w 545566"/>
                <a:gd name="connsiteY2" fmla="*/ 607039 h 645459"/>
                <a:gd name="connsiteX3" fmla="*/ 92208 w 545566"/>
                <a:gd name="connsiteY3" fmla="*/ 645459 h 645459"/>
                <a:gd name="connsiteX4" fmla="*/ 284309 w 545566"/>
                <a:gd name="connsiteY4" fmla="*/ 368834 h 645459"/>
                <a:gd name="connsiteX5" fmla="*/ 545566 w 545566"/>
                <a:gd name="connsiteY5" fmla="*/ 199785 h 645459"/>
                <a:gd name="connsiteX6" fmla="*/ 545566 w 545566"/>
                <a:gd name="connsiteY6" fmla="*/ 199785 h 645459"/>
                <a:gd name="connsiteX7" fmla="*/ 545566 w 545566"/>
                <a:gd name="connsiteY7" fmla="*/ 199785 h 645459"/>
                <a:gd name="connsiteX8" fmla="*/ 322729 w 545566"/>
                <a:gd name="connsiteY8" fmla="*/ 0 h 645459"/>
                <a:gd name="connsiteX0" fmla="*/ 284309 w 545566"/>
                <a:gd name="connsiteY0" fmla="*/ 0 h 606921"/>
                <a:gd name="connsiteX1" fmla="*/ 215153 w 545566"/>
                <a:gd name="connsiteY1" fmla="*/ 268823 h 606921"/>
                <a:gd name="connsiteX2" fmla="*/ 0 w 545566"/>
                <a:gd name="connsiteY2" fmla="*/ 568501 h 606921"/>
                <a:gd name="connsiteX3" fmla="*/ 92208 w 545566"/>
                <a:gd name="connsiteY3" fmla="*/ 606921 h 606921"/>
                <a:gd name="connsiteX4" fmla="*/ 284309 w 545566"/>
                <a:gd name="connsiteY4" fmla="*/ 330296 h 606921"/>
                <a:gd name="connsiteX5" fmla="*/ 545566 w 545566"/>
                <a:gd name="connsiteY5" fmla="*/ 161247 h 606921"/>
                <a:gd name="connsiteX6" fmla="*/ 545566 w 545566"/>
                <a:gd name="connsiteY6" fmla="*/ 161247 h 606921"/>
                <a:gd name="connsiteX7" fmla="*/ 545566 w 545566"/>
                <a:gd name="connsiteY7" fmla="*/ 161247 h 606921"/>
                <a:gd name="connsiteX8" fmla="*/ 284309 w 545566"/>
                <a:gd name="connsiteY8" fmla="*/ 0 h 606921"/>
                <a:gd name="connsiteX0" fmla="*/ 299677 w 545566"/>
                <a:gd name="connsiteY0" fmla="*/ 0 h 637751"/>
                <a:gd name="connsiteX1" fmla="*/ 215153 w 545566"/>
                <a:gd name="connsiteY1" fmla="*/ 299653 h 637751"/>
                <a:gd name="connsiteX2" fmla="*/ 0 w 545566"/>
                <a:gd name="connsiteY2" fmla="*/ 599331 h 637751"/>
                <a:gd name="connsiteX3" fmla="*/ 92208 w 545566"/>
                <a:gd name="connsiteY3" fmla="*/ 637751 h 637751"/>
                <a:gd name="connsiteX4" fmla="*/ 284309 w 545566"/>
                <a:gd name="connsiteY4" fmla="*/ 361126 h 637751"/>
                <a:gd name="connsiteX5" fmla="*/ 545566 w 545566"/>
                <a:gd name="connsiteY5" fmla="*/ 192077 h 637751"/>
                <a:gd name="connsiteX6" fmla="*/ 545566 w 545566"/>
                <a:gd name="connsiteY6" fmla="*/ 192077 h 637751"/>
                <a:gd name="connsiteX7" fmla="*/ 545566 w 545566"/>
                <a:gd name="connsiteY7" fmla="*/ 192077 h 637751"/>
                <a:gd name="connsiteX8" fmla="*/ 299677 w 545566"/>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107576 w 560934"/>
                <a:gd name="connsiteY3" fmla="*/ 637751 h 637751"/>
                <a:gd name="connsiteX4" fmla="*/ 299677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99892 w 560934"/>
                <a:gd name="connsiteY3" fmla="*/ 637751 h 637751"/>
                <a:gd name="connsiteX4" fmla="*/ 299677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99892 w 560934"/>
                <a:gd name="connsiteY3" fmla="*/ 637751 h 637751"/>
                <a:gd name="connsiteX4" fmla="*/ 284309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315045 w 560934"/>
                <a:gd name="connsiteY4" fmla="*/ 339269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315045 w 560934"/>
                <a:gd name="connsiteY4" fmla="*/ 339269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0934" h="615893">
                  <a:moveTo>
                    <a:pt x="315045" y="1265"/>
                  </a:moveTo>
                  <a:cubicBezTo>
                    <a:pt x="259976" y="19194"/>
                    <a:pt x="298396" y="180476"/>
                    <a:pt x="230521" y="300918"/>
                  </a:cubicBezTo>
                  <a:cubicBezTo>
                    <a:pt x="162646" y="421360"/>
                    <a:pt x="26894" y="532684"/>
                    <a:pt x="0" y="585180"/>
                  </a:cubicBezTo>
                  <a:lnTo>
                    <a:pt x="69156" y="615893"/>
                  </a:lnTo>
                  <a:cubicBezTo>
                    <a:pt x="116541" y="578761"/>
                    <a:pt x="233082" y="401986"/>
                    <a:pt x="315045" y="339269"/>
                  </a:cubicBezTo>
                  <a:cubicBezTo>
                    <a:pt x="397008" y="276552"/>
                    <a:pt x="519953" y="217663"/>
                    <a:pt x="560934" y="193342"/>
                  </a:cubicBezTo>
                  <a:lnTo>
                    <a:pt x="560934" y="193342"/>
                  </a:lnTo>
                  <a:lnTo>
                    <a:pt x="560934" y="193342"/>
                  </a:lnTo>
                  <a:cubicBezTo>
                    <a:pt x="519953" y="161329"/>
                    <a:pt x="370114" y="-16664"/>
                    <a:pt x="315045" y="1265"/>
                  </a:cubicBez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9" name="フローチャート: 論理積ゲート 518"/>
            <p:cNvSpPr/>
            <p:nvPr/>
          </p:nvSpPr>
          <p:spPr>
            <a:xfrm rot="7589577">
              <a:off x="6078358" y="2434336"/>
              <a:ext cx="123712" cy="73318"/>
            </a:xfrm>
            <a:prstGeom prst="flowChartDelay">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0" name="角丸四角形 519"/>
            <p:cNvSpPr/>
            <p:nvPr/>
          </p:nvSpPr>
          <p:spPr>
            <a:xfrm rot="2295165">
              <a:off x="6684982" y="1485218"/>
              <a:ext cx="157665" cy="38245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1" name="フリーフォーム 520"/>
            <p:cNvSpPr/>
            <p:nvPr/>
          </p:nvSpPr>
          <p:spPr>
            <a:xfrm>
              <a:off x="6877210" y="1267866"/>
              <a:ext cx="245889" cy="184416"/>
            </a:xfrm>
            <a:custGeom>
              <a:avLst/>
              <a:gdLst>
                <a:gd name="connsiteX0" fmla="*/ 0 w 245889"/>
                <a:gd name="connsiteY0" fmla="*/ 0 h 184416"/>
                <a:gd name="connsiteX1" fmla="*/ 245889 w 245889"/>
                <a:gd name="connsiteY1" fmla="*/ 184416 h 184416"/>
              </a:gdLst>
              <a:ahLst/>
              <a:cxnLst>
                <a:cxn ang="0">
                  <a:pos x="connsiteX0" y="connsiteY0"/>
                </a:cxn>
                <a:cxn ang="0">
                  <a:pos x="connsiteX1" y="connsiteY1"/>
                </a:cxn>
              </a:cxnLst>
              <a:rect l="l" t="t" r="r" b="b"/>
              <a:pathLst>
                <a:path w="245889" h="184416">
                  <a:moveTo>
                    <a:pt x="0" y="0"/>
                  </a:moveTo>
                  <a:lnTo>
                    <a:pt x="245889" y="184416"/>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2" name="楕円 521"/>
            <p:cNvSpPr/>
            <p:nvPr/>
          </p:nvSpPr>
          <p:spPr>
            <a:xfrm>
              <a:off x="6884509" y="1382750"/>
              <a:ext cx="122945" cy="123158"/>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6" name="グループ化 85"/>
          <p:cNvGrpSpPr/>
          <p:nvPr/>
        </p:nvGrpSpPr>
        <p:grpSpPr>
          <a:xfrm>
            <a:off x="3099549" y="1734139"/>
            <a:ext cx="979626" cy="746032"/>
            <a:chOff x="3136266" y="1826672"/>
            <a:chExt cx="860071" cy="621088"/>
          </a:xfrm>
        </p:grpSpPr>
        <p:grpSp>
          <p:nvGrpSpPr>
            <p:cNvPr id="55" name="グループ化 54"/>
            <p:cNvGrpSpPr/>
            <p:nvPr/>
          </p:nvGrpSpPr>
          <p:grpSpPr>
            <a:xfrm>
              <a:off x="3136266" y="1826672"/>
              <a:ext cx="860071" cy="618486"/>
              <a:chOff x="5554715" y="1689799"/>
              <a:chExt cx="2436076" cy="1576001"/>
            </a:xfrm>
          </p:grpSpPr>
          <p:grpSp>
            <p:nvGrpSpPr>
              <p:cNvPr id="53" name="グループ化 52"/>
              <p:cNvGrpSpPr/>
              <p:nvPr/>
            </p:nvGrpSpPr>
            <p:grpSpPr>
              <a:xfrm>
                <a:off x="5554715" y="1689799"/>
                <a:ext cx="2436076" cy="630478"/>
                <a:chOff x="5538228" y="2128089"/>
                <a:chExt cx="2436076" cy="630478"/>
              </a:xfrm>
            </p:grpSpPr>
            <p:sp>
              <p:nvSpPr>
                <p:cNvPr id="24" name="平行四辺形 23"/>
                <p:cNvSpPr/>
                <p:nvPr/>
              </p:nvSpPr>
              <p:spPr>
                <a:xfrm rot="21214525">
                  <a:off x="5538228" y="2454474"/>
                  <a:ext cx="1332668" cy="191775"/>
                </a:xfrm>
                <a:prstGeom prst="parallelogram">
                  <a:avLst>
                    <a:gd name="adj" fmla="val 12506"/>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平行四辺形 29"/>
                <p:cNvSpPr/>
                <p:nvPr/>
              </p:nvSpPr>
              <p:spPr>
                <a:xfrm rot="315125" flipH="1">
                  <a:off x="6857438" y="2432578"/>
                  <a:ext cx="1116866" cy="196121"/>
                </a:xfrm>
                <a:prstGeom prst="parallelogram">
                  <a:avLst>
                    <a:gd name="adj" fmla="val 7804"/>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フリーフォーム 32"/>
                <p:cNvSpPr/>
                <p:nvPr/>
              </p:nvSpPr>
              <p:spPr>
                <a:xfrm>
                  <a:off x="5555556" y="2589518"/>
                  <a:ext cx="2366682" cy="169049"/>
                </a:xfrm>
                <a:custGeom>
                  <a:avLst/>
                  <a:gdLst>
                    <a:gd name="connsiteX0" fmla="*/ 0 w 2251422"/>
                    <a:gd name="connsiteY0" fmla="*/ 30736 h 61472"/>
                    <a:gd name="connsiteX1" fmla="*/ 1221762 w 2251422"/>
                    <a:gd name="connsiteY1" fmla="*/ 61472 h 61472"/>
                    <a:gd name="connsiteX2" fmla="*/ 2251422 w 2251422"/>
                    <a:gd name="connsiteY2" fmla="*/ 0 h 61472"/>
                    <a:gd name="connsiteX0" fmla="*/ 0 w 2251422"/>
                    <a:gd name="connsiteY0" fmla="*/ 30736 h 61472"/>
                    <a:gd name="connsiteX1" fmla="*/ 1221762 w 2251422"/>
                    <a:gd name="connsiteY1" fmla="*/ 61472 h 61472"/>
                    <a:gd name="connsiteX2" fmla="*/ 1824672 w 2251422"/>
                    <a:gd name="connsiteY2" fmla="*/ 37351 h 61472"/>
                    <a:gd name="connsiteX3" fmla="*/ 2251422 w 2251422"/>
                    <a:gd name="connsiteY3" fmla="*/ 0 h 61472"/>
                    <a:gd name="connsiteX0" fmla="*/ 0 w 1824672"/>
                    <a:gd name="connsiteY0" fmla="*/ 91039 h 121775"/>
                    <a:gd name="connsiteX1" fmla="*/ 1221762 w 1824672"/>
                    <a:gd name="connsiteY1" fmla="*/ 121775 h 121775"/>
                    <a:gd name="connsiteX2" fmla="*/ 1824672 w 1824672"/>
                    <a:gd name="connsiteY2" fmla="*/ 97654 h 121775"/>
                    <a:gd name="connsiteX3" fmla="*/ 1213864 w 1824672"/>
                    <a:gd name="connsiteY3" fmla="*/ 0 h 121775"/>
                    <a:gd name="connsiteX0" fmla="*/ 0 w 2254006"/>
                    <a:gd name="connsiteY0" fmla="*/ 91039 h 121775"/>
                    <a:gd name="connsiteX1" fmla="*/ 1221762 w 2254006"/>
                    <a:gd name="connsiteY1" fmla="*/ 121775 h 121775"/>
                    <a:gd name="connsiteX2" fmla="*/ 2254006 w 2254006"/>
                    <a:gd name="connsiteY2" fmla="*/ 67503 h 121775"/>
                    <a:gd name="connsiteX3" fmla="*/ 1213864 w 2254006"/>
                    <a:gd name="connsiteY3" fmla="*/ 0 h 121775"/>
                    <a:gd name="connsiteX0" fmla="*/ 0 w 2203917"/>
                    <a:gd name="connsiteY0" fmla="*/ 91039 h 121775"/>
                    <a:gd name="connsiteX1" fmla="*/ 1221762 w 2203917"/>
                    <a:gd name="connsiteY1" fmla="*/ 121775 h 121775"/>
                    <a:gd name="connsiteX2" fmla="*/ 2203917 w 2203917"/>
                    <a:gd name="connsiteY2" fmla="*/ 67503 h 121775"/>
                    <a:gd name="connsiteX3" fmla="*/ 1213864 w 2203917"/>
                    <a:gd name="connsiteY3" fmla="*/ 0 h 121775"/>
                    <a:gd name="connsiteX0" fmla="*/ 0 w 2203917"/>
                    <a:gd name="connsiteY0" fmla="*/ 91039 h 121775"/>
                    <a:gd name="connsiteX1" fmla="*/ 1221762 w 2203917"/>
                    <a:gd name="connsiteY1" fmla="*/ 121775 h 121775"/>
                    <a:gd name="connsiteX2" fmla="*/ 2203917 w 2203917"/>
                    <a:gd name="connsiteY2" fmla="*/ 67503 h 121775"/>
                    <a:gd name="connsiteX3" fmla="*/ 1466893 w 2203917"/>
                    <a:gd name="connsiteY3" fmla="*/ 25292 h 121775"/>
                    <a:gd name="connsiteX4" fmla="*/ 1213864 w 2203917"/>
                    <a:gd name="connsiteY4" fmla="*/ 0 h 121775"/>
                    <a:gd name="connsiteX0" fmla="*/ 0 w 2203917"/>
                    <a:gd name="connsiteY0" fmla="*/ 65747 h 96483"/>
                    <a:gd name="connsiteX1" fmla="*/ 1221762 w 2203917"/>
                    <a:gd name="connsiteY1" fmla="*/ 96483 h 96483"/>
                    <a:gd name="connsiteX2" fmla="*/ 2203917 w 2203917"/>
                    <a:gd name="connsiteY2" fmla="*/ 42211 h 96483"/>
                    <a:gd name="connsiteX3" fmla="*/ 1466893 w 2203917"/>
                    <a:gd name="connsiteY3" fmla="*/ 0 h 96483"/>
                    <a:gd name="connsiteX4" fmla="*/ 11727 w 2203917"/>
                    <a:gd name="connsiteY4" fmla="*/ 59132 h 96483"/>
                    <a:gd name="connsiteX0" fmla="*/ 0 w 2203917"/>
                    <a:gd name="connsiteY0" fmla="*/ 101929 h 132665"/>
                    <a:gd name="connsiteX1" fmla="*/ 1221762 w 2203917"/>
                    <a:gd name="connsiteY1" fmla="*/ 132665 h 132665"/>
                    <a:gd name="connsiteX2" fmla="*/ 2203917 w 2203917"/>
                    <a:gd name="connsiteY2" fmla="*/ 78393 h 132665"/>
                    <a:gd name="connsiteX3" fmla="*/ 1223604 w 2203917"/>
                    <a:gd name="connsiteY3" fmla="*/ 0 h 132665"/>
                    <a:gd name="connsiteX4" fmla="*/ 11727 w 2203917"/>
                    <a:gd name="connsiteY4" fmla="*/ 95314 h 132665"/>
                    <a:gd name="connsiteX0" fmla="*/ 0 w 2203917"/>
                    <a:gd name="connsiteY0" fmla="*/ 101929 h 132665"/>
                    <a:gd name="connsiteX1" fmla="*/ 1221762 w 2203917"/>
                    <a:gd name="connsiteY1" fmla="*/ 132665 h 132665"/>
                    <a:gd name="connsiteX2" fmla="*/ 2203917 w 2203917"/>
                    <a:gd name="connsiteY2" fmla="*/ 78393 h 132665"/>
                    <a:gd name="connsiteX3" fmla="*/ 1223604 w 2203917"/>
                    <a:gd name="connsiteY3" fmla="*/ 0 h 132665"/>
                    <a:gd name="connsiteX4" fmla="*/ 11727 w 2203917"/>
                    <a:gd name="connsiteY4" fmla="*/ 95314 h 132665"/>
                    <a:gd name="connsiteX0" fmla="*/ 0 w 2203917"/>
                    <a:gd name="connsiteY0" fmla="*/ 101929 h 132665"/>
                    <a:gd name="connsiteX1" fmla="*/ 1221762 w 2203917"/>
                    <a:gd name="connsiteY1" fmla="*/ 132665 h 132665"/>
                    <a:gd name="connsiteX2" fmla="*/ 2203917 w 2203917"/>
                    <a:gd name="connsiteY2" fmla="*/ 78393 h 132665"/>
                    <a:gd name="connsiteX3" fmla="*/ 1223604 w 2203917"/>
                    <a:gd name="connsiteY3" fmla="*/ 0 h 132665"/>
                    <a:gd name="connsiteX4" fmla="*/ 11727 w 2203917"/>
                    <a:gd name="connsiteY4" fmla="*/ 95314 h 132665"/>
                    <a:gd name="connsiteX5" fmla="*/ 0 w 2203917"/>
                    <a:gd name="connsiteY5" fmla="*/ 101929 h 132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03917" h="132665">
                      <a:moveTo>
                        <a:pt x="0" y="101929"/>
                      </a:moveTo>
                      <a:lnTo>
                        <a:pt x="1221762" y="132665"/>
                      </a:lnTo>
                      <a:lnTo>
                        <a:pt x="2203917" y="78393"/>
                      </a:lnTo>
                      <a:lnTo>
                        <a:pt x="1223604" y="0"/>
                      </a:lnTo>
                      <a:lnTo>
                        <a:pt x="11727" y="95314"/>
                      </a:lnTo>
                      <a:lnTo>
                        <a:pt x="0" y="101929"/>
                      </a:lnTo>
                      <a:close/>
                    </a:path>
                  </a:pathLst>
                </a:cu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フリーフォーム 33"/>
                <p:cNvSpPr/>
                <p:nvPr/>
              </p:nvSpPr>
              <p:spPr>
                <a:xfrm>
                  <a:off x="5540188" y="2128089"/>
                  <a:ext cx="1313970" cy="392273"/>
                </a:xfrm>
                <a:custGeom>
                  <a:avLst/>
                  <a:gdLst>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1886 h 391886"/>
                    <a:gd name="connsiteX1" fmla="*/ 0 w 1313970"/>
                    <a:gd name="connsiteY1" fmla="*/ 391886 h 391886"/>
                    <a:gd name="connsiteX2" fmla="*/ 138313 w 1313970"/>
                    <a:gd name="connsiteY2" fmla="*/ 376518 h 391886"/>
                    <a:gd name="connsiteX3" fmla="*/ 184417 w 1313970"/>
                    <a:gd name="connsiteY3" fmla="*/ 368834 h 391886"/>
                    <a:gd name="connsiteX4" fmla="*/ 230521 w 1313970"/>
                    <a:gd name="connsiteY4" fmla="*/ 353466 h 391886"/>
                    <a:gd name="connsiteX5" fmla="*/ 253573 w 1313970"/>
                    <a:gd name="connsiteY5" fmla="*/ 345782 h 391886"/>
                    <a:gd name="connsiteX6" fmla="*/ 276625 w 1313970"/>
                    <a:gd name="connsiteY6" fmla="*/ 338098 h 391886"/>
                    <a:gd name="connsiteX7" fmla="*/ 291994 w 1313970"/>
                    <a:gd name="connsiteY7" fmla="*/ 322730 h 391886"/>
                    <a:gd name="connsiteX8" fmla="*/ 353466 w 1313970"/>
                    <a:gd name="connsiteY8" fmla="*/ 307362 h 391886"/>
                    <a:gd name="connsiteX9" fmla="*/ 399570 w 1313970"/>
                    <a:gd name="connsiteY9" fmla="*/ 291994 h 391886"/>
                    <a:gd name="connsiteX10" fmla="*/ 445674 w 1313970"/>
                    <a:gd name="connsiteY10" fmla="*/ 276626 h 391886"/>
                    <a:gd name="connsiteX11" fmla="*/ 468726 w 1313970"/>
                    <a:gd name="connsiteY11" fmla="*/ 268941 h 391886"/>
                    <a:gd name="connsiteX12" fmla="*/ 491778 w 1313970"/>
                    <a:gd name="connsiteY12" fmla="*/ 253573 h 391886"/>
                    <a:gd name="connsiteX13" fmla="*/ 568619 w 1313970"/>
                    <a:gd name="connsiteY13" fmla="*/ 230521 h 391886"/>
                    <a:gd name="connsiteX14" fmla="*/ 591671 w 1313970"/>
                    <a:gd name="connsiteY14" fmla="*/ 222837 h 391886"/>
                    <a:gd name="connsiteX15" fmla="*/ 622407 w 1313970"/>
                    <a:gd name="connsiteY15" fmla="*/ 215153 h 391886"/>
                    <a:gd name="connsiteX16" fmla="*/ 668511 w 1313970"/>
                    <a:gd name="connsiteY16" fmla="*/ 199785 h 391886"/>
                    <a:gd name="connsiteX17" fmla="*/ 714615 w 1313970"/>
                    <a:gd name="connsiteY17" fmla="*/ 184417 h 391886"/>
                    <a:gd name="connsiteX18" fmla="*/ 737667 w 1313970"/>
                    <a:gd name="connsiteY18" fmla="*/ 176733 h 391886"/>
                    <a:gd name="connsiteX19" fmla="*/ 760720 w 1313970"/>
                    <a:gd name="connsiteY19" fmla="*/ 169049 h 391886"/>
                    <a:gd name="connsiteX20" fmla="*/ 783772 w 1313970"/>
                    <a:gd name="connsiteY20" fmla="*/ 153681 h 391886"/>
                    <a:gd name="connsiteX21" fmla="*/ 845244 w 1313970"/>
                    <a:gd name="connsiteY21" fmla="*/ 138313 h 391886"/>
                    <a:gd name="connsiteX22" fmla="*/ 868296 w 1313970"/>
                    <a:gd name="connsiteY22" fmla="*/ 122945 h 391886"/>
                    <a:gd name="connsiteX23" fmla="*/ 891348 w 1313970"/>
                    <a:gd name="connsiteY23" fmla="*/ 115261 h 391886"/>
                    <a:gd name="connsiteX24" fmla="*/ 937452 w 1313970"/>
                    <a:gd name="connsiteY24" fmla="*/ 84525 h 391886"/>
                    <a:gd name="connsiteX25" fmla="*/ 960504 w 1313970"/>
                    <a:gd name="connsiteY25" fmla="*/ 69157 h 391886"/>
                    <a:gd name="connsiteX26" fmla="*/ 975873 w 1313970"/>
                    <a:gd name="connsiteY26" fmla="*/ 53789 h 391886"/>
                    <a:gd name="connsiteX27" fmla="*/ 998925 w 1313970"/>
                    <a:gd name="connsiteY27" fmla="*/ 46105 h 391886"/>
                    <a:gd name="connsiteX28" fmla="*/ 1014293 w 1313970"/>
                    <a:gd name="connsiteY28" fmla="*/ 30736 h 391886"/>
                    <a:gd name="connsiteX29" fmla="*/ 1060397 w 1313970"/>
                    <a:gd name="connsiteY29" fmla="*/ 0 h 391886"/>
                    <a:gd name="connsiteX30" fmla="*/ 1083449 w 1313970"/>
                    <a:gd name="connsiteY30" fmla="*/ 15368 h 391886"/>
                    <a:gd name="connsiteX31" fmla="*/ 1091133 w 1313970"/>
                    <a:gd name="connsiteY31" fmla="*/ 38420 h 391886"/>
                    <a:gd name="connsiteX32" fmla="*/ 1106501 w 1313970"/>
                    <a:gd name="connsiteY32" fmla="*/ 53789 h 391886"/>
                    <a:gd name="connsiteX33" fmla="*/ 1152605 w 1313970"/>
                    <a:gd name="connsiteY33" fmla="*/ 145997 h 391886"/>
                    <a:gd name="connsiteX34" fmla="*/ 1167973 w 1313970"/>
                    <a:gd name="connsiteY34" fmla="*/ 169049 h 391886"/>
                    <a:gd name="connsiteX35" fmla="*/ 1191025 w 1313970"/>
                    <a:gd name="connsiteY35" fmla="*/ 184417 h 391886"/>
                    <a:gd name="connsiteX36" fmla="*/ 1206394 w 1313970"/>
                    <a:gd name="connsiteY36" fmla="*/ 199785 h 391886"/>
                    <a:gd name="connsiteX37" fmla="*/ 1221762 w 1313970"/>
                    <a:gd name="connsiteY37" fmla="*/ 222837 h 391886"/>
                    <a:gd name="connsiteX38" fmla="*/ 1267866 w 1313970"/>
                    <a:gd name="connsiteY38" fmla="*/ 238205 h 391886"/>
                    <a:gd name="connsiteX39" fmla="*/ 1313970 w 1313970"/>
                    <a:gd name="connsiteY39" fmla="*/ 253573 h 391886"/>
                    <a:gd name="connsiteX40" fmla="*/ 0 w 1313970"/>
                    <a:gd name="connsiteY40" fmla="*/ 391886 h 391886"/>
                    <a:gd name="connsiteX0" fmla="*/ 0 w 1313970"/>
                    <a:gd name="connsiteY0" fmla="*/ 392273 h 392273"/>
                    <a:gd name="connsiteX1" fmla="*/ 0 w 1313970"/>
                    <a:gd name="connsiteY1" fmla="*/ 392273 h 392273"/>
                    <a:gd name="connsiteX2" fmla="*/ 138313 w 1313970"/>
                    <a:gd name="connsiteY2" fmla="*/ 376905 h 392273"/>
                    <a:gd name="connsiteX3" fmla="*/ 184417 w 1313970"/>
                    <a:gd name="connsiteY3" fmla="*/ 369221 h 392273"/>
                    <a:gd name="connsiteX4" fmla="*/ 230521 w 1313970"/>
                    <a:gd name="connsiteY4" fmla="*/ 353853 h 392273"/>
                    <a:gd name="connsiteX5" fmla="*/ 253573 w 1313970"/>
                    <a:gd name="connsiteY5" fmla="*/ 346169 h 392273"/>
                    <a:gd name="connsiteX6" fmla="*/ 276625 w 1313970"/>
                    <a:gd name="connsiteY6" fmla="*/ 338485 h 392273"/>
                    <a:gd name="connsiteX7" fmla="*/ 291994 w 1313970"/>
                    <a:gd name="connsiteY7" fmla="*/ 323117 h 392273"/>
                    <a:gd name="connsiteX8" fmla="*/ 353466 w 1313970"/>
                    <a:gd name="connsiteY8" fmla="*/ 307749 h 392273"/>
                    <a:gd name="connsiteX9" fmla="*/ 399570 w 1313970"/>
                    <a:gd name="connsiteY9" fmla="*/ 292381 h 392273"/>
                    <a:gd name="connsiteX10" fmla="*/ 445674 w 1313970"/>
                    <a:gd name="connsiteY10" fmla="*/ 277013 h 392273"/>
                    <a:gd name="connsiteX11" fmla="*/ 468726 w 1313970"/>
                    <a:gd name="connsiteY11" fmla="*/ 269328 h 392273"/>
                    <a:gd name="connsiteX12" fmla="*/ 491778 w 1313970"/>
                    <a:gd name="connsiteY12" fmla="*/ 253960 h 392273"/>
                    <a:gd name="connsiteX13" fmla="*/ 568619 w 1313970"/>
                    <a:gd name="connsiteY13" fmla="*/ 230908 h 392273"/>
                    <a:gd name="connsiteX14" fmla="*/ 591671 w 1313970"/>
                    <a:gd name="connsiteY14" fmla="*/ 223224 h 392273"/>
                    <a:gd name="connsiteX15" fmla="*/ 622407 w 1313970"/>
                    <a:gd name="connsiteY15" fmla="*/ 215540 h 392273"/>
                    <a:gd name="connsiteX16" fmla="*/ 668511 w 1313970"/>
                    <a:gd name="connsiteY16" fmla="*/ 200172 h 392273"/>
                    <a:gd name="connsiteX17" fmla="*/ 714615 w 1313970"/>
                    <a:gd name="connsiteY17" fmla="*/ 184804 h 392273"/>
                    <a:gd name="connsiteX18" fmla="*/ 737667 w 1313970"/>
                    <a:gd name="connsiteY18" fmla="*/ 177120 h 392273"/>
                    <a:gd name="connsiteX19" fmla="*/ 760720 w 1313970"/>
                    <a:gd name="connsiteY19" fmla="*/ 169436 h 392273"/>
                    <a:gd name="connsiteX20" fmla="*/ 783772 w 1313970"/>
                    <a:gd name="connsiteY20" fmla="*/ 154068 h 392273"/>
                    <a:gd name="connsiteX21" fmla="*/ 845244 w 1313970"/>
                    <a:gd name="connsiteY21" fmla="*/ 138700 h 392273"/>
                    <a:gd name="connsiteX22" fmla="*/ 868296 w 1313970"/>
                    <a:gd name="connsiteY22" fmla="*/ 123332 h 392273"/>
                    <a:gd name="connsiteX23" fmla="*/ 891348 w 1313970"/>
                    <a:gd name="connsiteY23" fmla="*/ 115648 h 392273"/>
                    <a:gd name="connsiteX24" fmla="*/ 937452 w 1313970"/>
                    <a:gd name="connsiteY24" fmla="*/ 84912 h 392273"/>
                    <a:gd name="connsiteX25" fmla="*/ 960504 w 1313970"/>
                    <a:gd name="connsiteY25" fmla="*/ 69544 h 392273"/>
                    <a:gd name="connsiteX26" fmla="*/ 975873 w 1313970"/>
                    <a:gd name="connsiteY26" fmla="*/ 54176 h 392273"/>
                    <a:gd name="connsiteX27" fmla="*/ 998925 w 1313970"/>
                    <a:gd name="connsiteY27" fmla="*/ 46492 h 392273"/>
                    <a:gd name="connsiteX28" fmla="*/ 1014293 w 1313970"/>
                    <a:gd name="connsiteY28" fmla="*/ 31123 h 392273"/>
                    <a:gd name="connsiteX29" fmla="*/ 1060397 w 1313970"/>
                    <a:gd name="connsiteY29" fmla="*/ 387 h 392273"/>
                    <a:gd name="connsiteX30" fmla="*/ 1083449 w 1313970"/>
                    <a:gd name="connsiteY30" fmla="*/ 15755 h 392273"/>
                    <a:gd name="connsiteX31" fmla="*/ 1091133 w 1313970"/>
                    <a:gd name="connsiteY31" fmla="*/ 38807 h 392273"/>
                    <a:gd name="connsiteX32" fmla="*/ 1106501 w 1313970"/>
                    <a:gd name="connsiteY32" fmla="*/ 54176 h 392273"/>
                    <a:gd name="connsiteX33" fmla="*/ 1152605 w 1313970"/>
                    <a:gd name="connsiteY33" fmla="*/ 146384 h 392273"/>
                    <a:gd name="connsiteX34" fmla="*/ 1167973 w 1313970"/>
                    <a:gd name="connsiteY34" fmla="*/ 169436 h 392273"/>
                    <a:gd name="connsiteX35" fmla="*/ 1191025 w 1313970"/>
                    <a:gd name="connsiteY35" fmla="*/ 184804 h 392273"/>
                    <a:gd name="connsiteX36" fmla="*/ 1206394 w 1313970"/>
                    <a:gd name="connsiteY36" fmla="*/ 200172 h 392273"/>
                    <a:gd name="connsiteX37" fmla="*/ 1221762 w 1313970"/>
                    <a:gd name="connsiteY37" fmla="*/ 223224 h 392273"/>
                    <a:gd name="connsiteX38" fmla="*/ 1267866 w 1313970"/>
                    <a:gd name="connsiteY38" fmla="*/ 238592 h 392273"/>
                    <a:gd name="connsiteX39" fmla="*/ 1313970 w 1313970"/>
                    <a:gd name="connsiteY39" fmla="*/ 253960 h 392273"/>
                    <a:gd name="connsiteX40" fmla="*/ 0 w 1313970"/>
                    <a:gd name="connsiteY40" fmla="*/ 392273 h 392273"/>
                    <a:gd name="connsiteX0" fmla="*/ 0 w 1313970"/>
                    <a:gd name="connsiteY0" fmla="*/ 392273 h 392273"/>
                    <a:gd name="connsiteX1" fmla="*/ 0 w 1313970"/>
                    <a:gd name="connsiteY1" fmla="*/ 392273 h 392273"/>
                    <a:gd name="connsiteX2" fmla="*/ 138313 w 1313970"/>
                    <a:gd name="connsiteY2" fmla="*/ 376905 h 392273"/>
                    <a:gd name="connsiteX3" fmla="*/ 184417 w 1313970"/>
                    <a:gd name="connsiteY3" fmla="*/ 369221 h 392273"/>
                    <a:gd name="connsiteX4" fmla="*/ 230521 w 1313970"/>
                    <a:gd name="connsiteY4" fmla="*/ 353853 h 392273"/>
                    <a:gd name="connsiteX5" fmla="*/ 253573 w 1313970"/>
                    <a:gd name="connsiteY5" fmla="*/ 346169 h 392273"/>
                    <a:gd name="connsiteX6" fmla="*/ 276625 w 1313970"/>
                    <a:gd name="connsiteY6" fmla="*/ 338485 h 392273"/>
                    <a:gd name="connsiteX7" fmla="*/ 291994 w 1313970"/>
                    <a:gd name="connsiteY7" fmla="*/ 323117 h 392273"/>
                    <a:gd name="connsiteX8" fmla="*/ 353466 w 1313970"/>
                    <a:gd name="connsiteY8" fmla="*/ 307749 h 392273"/>
                    <a:gd name="connsiteX9" fmla="*/ 399570 w 1313970"/>
                    <a:gd name="connsiteY9" fmla="*/ 292381 h 392273"/>
                    <a:gd name="connsiteX10" fmla="*/ 445674 w 1313970"/>
                    <a:gd name="connsiteY10" fmla="*/ 277013 h 392273"/>
                    <a:gd name="connsiteX11" fmla="*/ 468726 w 1313970"/>
                    <a:gd name="connsiteY11" fmla="*/ 269328 h 392273"/>
                    <a:gd name="connsiteX12" fmla="*/ 491778 w 1313970"/>
                    <a:gd name="connsiteY12" fmla="*/ 253960 h 392273"/>
                    <a:gd name="connsiteX13" fmla="*/ 568619 w 1313970"/>
                    <a:gd name="connsiteY13" fmla="*/ 230908 h 392273"/>
                    <a:gd name="connsiteX14" fmla="*/ 591671 w 1313970"/>
                    <a:gd name="connsiteY14" fmla="*/ 223224 h 392273"/>
                    <a:gd name="connsiteX15" fmla="*/ 622407 w 1313970"/>
                    <a:gd name="connsiteY15" fmla="*/ 215540 h 392273"/>
                    <a:gd name="connsiteX16" fmla="*/ 668511 w 1313970"/>
                    <a:gd name="connsiteY16" fmla="*/ 200172 h 392273"/>
                    <a:gd name="connsiteX17" fmla="*/ 714615 w 1313970"/>
                    <a:gd name="connsiteY17" fmla="*/ 184804 h 392273"/>
                    <a:gd name="connsiteX18" fmla="*/ 737667 w 1313970"/>
                    <a:gd name="connsiteY18" fmla="*/ 177120 h 392273"/>
                    <a:gd name="connsiteX19" fmla="*/ 760720 w 1313970"/>
                    <a:gd name="connsiteY19" fmla="*/ 169436 h 392273"/>
                    <a:gd name="connsiteX20" fmla="*/ 783772 w 1313970"/>
                    <a:gd name="connsiteY20" fmla="*/ 154068 h 392273"/>
                    <a:gd name="connsiteX21" fmla="*/ 845244 w 1313970"/>
                    <a:gd name="connsiteY21" fmla="*/ 138700 h 392273"/>
                    <a:gd name="connsiteX22" fmla="*/ 868296 w 1313970"/>
                    <a:gd name="connsiteY22" fmla="*/ 123332 h 392273"/>
                    <a:gd name="connsiteX23" fmla="*/ 891348 w 1313970"/>
                    <a:gd name="connsiteY23" fmla="*/ 115648 h 392273"/>
                    <a:gd name="connsiteX24" fmla="*/ 937452 w 1313970"/>
                    <a:gd name="connsiteY24" fmla="*/ 84912 h 392273"/>
                    <a:gd name="connsiteX25" fmla="*/ 960504 w 1313970"/>
                    <a:gd name="connsiteY25" fmla="*/ 69544 h 392273"/>
                    <a:gd name="connsiteX26" fmla="*/ 975873 w 1313970"/>
                    <a:gd name="connsiteY26" fmla="*/ 54176 h 392273"/>
                    <a:gd name="connsiteX27" fmla="*/ 998925 w 1313970"/>
                    <a:gd name="connsiteY27" fmla="*/ 46492 h 392273"/>
                    <a:gd name="connsiteX28" fmla="*/ 1014293 w 1313970"/>
                    <a:gd name="connsiteY28" fmla="*/ 31123 h 392273"/>
                    <a:gd name="connsiteX29" fmla="*/ 1060397 w 1313970"/>
                    <a:gd name="connsiteY29" fmla="*/ 387 h 392273"/>
                    <a:gd name="connsiteX30" fmla="*/ 1083449 w 1313970"/>
                    <a:gd name="connsiteY30" fmla="*/ 15755 h 392273"/>
                    <a:gd name="connsiteX31" fmla="*/ 1091133 w 1313970"/>
                    <a:gd name="connsiteY31" fmla="*/ 38807 h 392273"/>
                    <a:gd name="connsiteX32" fmla="*/ 1106501 w 1313970"/>
                    <a:gd name="connsiteY32" fmla="*/ 54176 h 392273"/>
                    <a:gd name="connsiteX33" fmla="*/ 1152605 w 1313970"/>
                    <a:gd name="connsiteY33" fmla="*/ 146384 h 392273"/>
                    <a:gd name="connsiteX34" fmla="*/ 1167973 w 1313970"/>
                    <a:gd name="connsiteY34" fmla="*/ 169436 h 392273"/>
                    <a:gd name="connsiteX35" fmla="*/ 1191025 w 1313970"/>
                    <a:gd name="connsiteY35" fmla="*/ 184804 h 392273"/>
                    <a:gd name="connsiteX36" fmla="*/ 1206394 w 1313970"/>
                    <a:gd name="connsiteY36" fmla="*/ 200172 h 392273"/>
                    <a:gd name="connsiteX37" fmla="*/ 1221762 w 1313970"/>
                    <a:gd name="connsiteY37" fmla="*/ 223224 h 392273"/>
                    <a:gd name="connsiteX38" fmla="*/ 1267866 w 1313970"/>
                    <a:gd name="connsiteY38" fmla="*/ 238592 h 392273"/>
                    <a:gd name="connsiteX39" fmla="*/ 1313970 w 1313970"/>
                    <a:gd name="connsiteY39" fmla="*/ 253960 h 392273"/>
                    <a:gd name="connsiteX40" fmla="*/ 0 w 1313970"/>
                    <a:gd name="connsiteY40" fmla="*/ 392273 h 392273"/>
                    <a:gd name="connsiteX0" fmla="*/ 0 w 1313970"/>
                    <a:gd name="connsiteY0" fmla="*/ 392273 h 392273"/>
                    <a:gd name="connsiteX1" fmla="*/ 0 w 1313970"/>
                    <a:gd name="connsiteY1" fmla="*/ 392273 h 392273"/>
                    <a:gd name="connsiteX2" fmla="*/ 138313 w 1313970"/>
                    <a:gd name="connsiteY2" fmla="*/ 376905 h 392273"/>
                    <a:gd name="connsiteX3" fmla="*/ 184417 w 1313970"/>
                    <a:gd name="connsiteY3" fmla="*/ 369221 h 392273"/>
                    <a:gd name="connsiteX4" fmla="*/ 230521 w 1313970"/>
                    <a:gd name="connsiteY4" fmla="*/ 353853 h 392273"/>
                    <a:gd name="connsiteX5" fmla="*/ 253573 w 1313970"/>
                    <a:gd name="connsiteY5" fmla="*/ 346169 h 392273"/>
                    <a:gd name="connsiteX6" fmla="*/ 276625 w 1313970"/>
                    <a:gd name="connsiteY6" fmla="*/ 338485 h 392273"/>
                    <a:gd name="connsiteX7" fmla="*/ 291994 w 1313970"/>
                    <a:gd name="connsiteY7" fmla="*/ 323117 h 392273"/>
                    <a:gd name="connsiteX8" fmla="*/ 353466 w 1313970"/>
                    <a:gd name="connsiteY8" fmla="*/ 307749 h 392273"/>
                    <a:gd name="connsiteX9" fmla="*/ 399570 w 1313970"/>
                    <a:gd name="connsiteY9" fmla="*/ 292381 h 392273"/>
                    <a:gd name="connsiteX10" fmla="*/ 445674 w 1313970"/>
                    <a:gd name="connsiteY10" fmla="*/ 277013 h 392273"/>
                    <a:gd name="connsiteX11" fmla="*/ 468726 w 1313970"/>
                    <a:gd name="connsiteY11" fmla="*/ 269328 h 392273"/>
                    <a:gd name="connsiteX12" fmla="*/ 491778 w 1313970"/>
                    <a:gd name="connsiteY12" fmla="*/ 253960 h 392273"/>
                    <a:gd name="connsiteX13" fmla="*/ 568619 w 1313970"/>
                    <a:gd name="connsiteY13" fmla="*/ 230908 h 392273"/>
                    <a:gd name="connsiteX14" fmla="*/ 591671 w 1313970"/>
                    <a:gd name="connsiteY14" fmla="*/ 223224 h 392273"/>
                    <a:gd name="connsiteX15" fmla="*/ 622407 w 1313970"/>
                    <a:gd name="connsiteY15" fmla="*/ 215540 h 392273"/>
                    <a:gd name="connsiteX16" fmla="*/ 668511 w 1313970"/>
                    <a:gd name="connsiteY16" fmla="*/ 200172 h 392273"/>
                    <a:gd name="connsiteX17" fmla="*/ 714615 w 1313970"/>
                    <a:gd name="connsiteY17" fmla="*/ 184804 h 392273"/>
                    <a:gd name="connsiteX18" fmla="*/ 737667 w 1313970"/>
                    <a:gd name="connsiteY18" fmla="*/ 177120 h 392273"/>
                    <a:gd name="connsiteX19" fmla="*/ 760720 w 1313970"/>
                    <a:gd name="connsiteY19" fmla="*/ 169436 h 392273"/>
                    <a:gd name="connsiteX20" fmla="*/ 783772 w 1313970"/>
                    <a:gd name="connsiteY20" fmla="*/ 154068 h 392273"/>
                    <a:gd name="connsiteX21" fmla="*/ 845244 w 1313970"/>
                    <a:gd name="connsiteY21" fmla="*/ 138700 h 392273"/>
                    <a:gd name="connsiteX22" fmla="*/ 868296 w 1313970"/>
                    <a:gd name="connsiteY22" fmla="*/ 123332 h 392273"/>
                    <a:gd name="connsiteX23" fmla="*/ 891348 w 1313970"/>
                    <a:gd name="connsiteY23" fmla="*/ 115648 h 392273"/>
                    <a:gd name="connsiteX24" fmla="*/ 937452 w 1313970"/>
                    <a:gd name="connsiteY24" fmla="*/ 84912 h 392273"/>
                    <a:gd name="connsiteX25" fmla="*/ 960504 w 1313970"/>
                    <a:gd name="connsiteY25" fmla="*/ 69544 h 392273"/>
                    <a:gd name="connsiteX26" fmla="*/ 975873 w 1313970"/>
                    <a:gd name="connsiteY26" fmla="*/ 54176 h 392273"/>
                    <a:gd name="connsiteX27" fmla="*/ 998925 w 1313970"/>
                    <a:gd name="connsiteY27" fmla="*/ 46492 h 392273"/>
                    <a:gd name="connsiteX28" fmla="*/ 1014293 w 1313970"/>
                    <a:gd name="connsiteY28" fmla="*/ 31123 h 392273"/>
                    <a:gd name="connsiteX29" fmla="*/ 1060397 w 1313970"/>
                    <a:gd name="connsiteY29" fmla="*/ 387 h 392273"/>
                    <a:gd name="connsiteX30" fmla="*/ 1083449 w 1313970"/>
                    <a:gd name="connsiteY30" fmla="*/ 15755 h 392273"/>
                    <a:gd name="connsiteX31" fmla="*/ 1091133 w 1313970"/>
                    <a:gd name="connsiteY31" fmla="*/ 38807 h 392273"/>
                    <a:gd name="connsiteX32" fmla="*/ 1106501 w 1313970"/>
                    <a:gd name="connsiteY32" fmla="*/ 54176 h 392273"/>
                    <a:gd name="connsiteX33" fmla="*/ 1152605 w 1313970"/>
                    <a:gd name="connsiteY33" fmla="*/ 146384 h 392273"/>
                    <a:gd name="connsiteX34" fmla="*/ 1167973 w 1313970"/>
                    <a:gd name="connsiteY34" fmla="*/ 169436 h 392273"/>
                    <a:gd name="connsiteX35" fmla="*/ 1191025 w 1313970"/>
                    <a:gd name="connsiteY35" fmla="*/ 184804 h 392273"/>
                    <a:gd name="connsiteX36" fmla="*/ 1206394 w 1313970"/>
                    <a:gd name="connsiteY36" fmla="*/ 200172 h 392273"/>
                    <a:gd name="connsiteX37" fmla="*/ 1221762 w 1313970"/>
                    <a:gd name="connsiteY37" fmla="*/ 223224 h 392273"/>
                    <a:gd name="connsiteX38" fmla="*/ 1267866 w 1313970"/>
                    <a:gd name="connsiteY38" fmla="*/ 238592 h 392273"/>
                    <a:gd name="connsiteX39" fmla="*/ 1313970 w 1313970"/>
                    <a:gd name="connsiteY39" fmla="*/ 253960 h 392273"/>
                    <a:gd name="connsiteX40" fmla="*/ 0 w 1313970"/>
                    <a:gd name="connsiteY40" fmla="*/ 392273 h 392273"/>
                    <a:gd name="connsiteX0" fmla="*/ 0 w 1313970"/>
                    <a:gd name="connsiteY0" fmla="*/ 392273 h 392273"/>
                    <a:gd name="connsiteX1" fmla="*/ 0 w 1313970"/>
                    <a:gd name="connsiteY1" fmla="*/ 392273 h 392273"/>
                    <a:gd name="connsiteX2" fmla="*/ 138313 w 1313970"/>
                    <a:gd name="connsiteY2" fmla="*/ 376905 h 392273"/>
                    <a:gd name="connsiteX3" fmla="*/ 184417 w 1313970"/>
                    <a:gd name="connsiteY3" fmla="*/ 369221 h 392273"/>
                    <a:gd name="connsiteX4" fmla="*/ 230521 w 1313970"/>
                    <a:gd name="connsiteY4" fmla="*/ 353853 h 392273"/>
                    <a:gd name="connsiteX5" fmla="*/ 253573 w 1313970"/>
                    <a:gd name="connsiteY5" fmla="*/ 346169 h 392273"/>
                    <a:gd name="connsiteX6" fmla="*/ 276625 w 1313970"/>
                    <a:gd name="connsiteY6" fmla="*/ 338485 h 392273"/>
                    <a:gd name="connsiteX7" fmla="*/ 291994 w 1313970"/>
                    <a:gd name="connsiteY7" fmla="*/ 323117 h 392273"/>
                    <a:gd name="connsiteX8" fmla="*/ 353466 w 1313970"/>
                    <a:gd name="connsiteY8" fmla="*/ 307749 h 392273"/>
                    <a:gd name="connsiteX9" fmla="*/ 399570 w 1313970"/>
                    <a:gd name="connsiteY9" fmla="*/ 292381 h 392273"/>
                    <a:gd name="connsiteX10" fmla="*/ 445674 w 1313970"/>
                    <a:gd name="connsiteY10" fmla="*/ 277013 h 392273"/>
                    <a:gd name="connsiteX11" fmla="*/ 468726 w 1313970"/>
                    <a:gd name="connsiteY11" fmla="*/ 269328 h 392273"/>
                    <a:gd name="connsiteX12" fmla="*/ 491778 w 1313970"/>
                    <a:gd name="connsiteY12" fmla="*/ 253960 h 392273"/>
                    <a:gd name="connsiteX13" fmla="*/ 568619 w 1313970"/>
                    <a:gd name="connsiteY13" fmla="*/ 230908 h 392273"/>
                    <a:gd name="connsiteX14" fmla="*/ 591671 w 1313970"/>
                    <a:gd name="connsiteY14" fmla="*/ 223224 h 392273"/>
                    <a:gd name="connsiteX15" fmla="*/ 622407 w 1313970"/>
                    <a:gd name="connsiteY15" fmla="*/ 215540 h 392273"/>
                    <a:gd name="connsiteX16" fmla="*/ 668511 w 1313970"/>
                    <a:gd name="connsiteY16" fmla="*/ 200172 h 392273"/>
                    <a:gd name="connsiteX17" fmla="*/ 714615 w 1313970"/>
                    <a:gd name="connsiteY17" fmla="*/ 184804 h 392273"/>
                    <a:gd name="connsiteX18" fmla="*/ 737667 w 1313970"/>
                    <a:gd name="connsiteY18" fmla="*/ 177120 h 392273"/>
                    <a:gd name="connsiteX19" fmla="*/ 760720 w 1313970"/>
                    <a:gd name="connsiteY19" fmla="*/ 169436 h 392273"/>
                    <a:gd name="connsiteX20" fmla="*/ 783772 w 1313970"/>
                    <a:gd name="connsiteY20" fmla="*/ 154068 h 392273"/>
                    <a:gd name="connsiteX21" fmla="*/ 845244 w 1313970"/>
                    <a:gd name="connsiteY21" fmla="*/ 138700 h 392273"/>
                    <a:gd name="connsiteX22" fmla="*/ 868296 w 1313970"/>
                    <a:gd name="connsiteY22" fmla="*/ 123332 h 392273"/>
                    <a:gd name="connsiteX23" fmla="*/ 891348 w 1313970"/>
                    <a:gd name="connsiteY23" fmla="*/ 115648 h 392273"/>
                    <a:gd name="connsiteX24" fmla="*/ 937452 w 1313970"/>
                    <a:gd name="connsiteY24" fmla="*/ 84912 h 392273"/>
                    <a:gd name="connsiteX25" fmla="*/ 960504 w 1313970"/>
                    <a:gd name="connsiteY25" fmla="*/ 69544 h 392273"/>
                    <a:gd name="connsiteX26" fmla="*/ 975873 w 1313970"/>
                    <a:gd name="connsiteY26" fmla="*/ 54176 h 392273"/>
                    <a:gd name="connsiteX27" fmla="*/ 998925 w 1313970"/>
                    <a:gd name="connsiteY27" fmla="*/ 46492 h 392273"/>
                    <a:gd name="connsiteX28" fmla="*/ 1014293 w 1313970"/>
                    <a:gd name="connsiteY28" fmla="*/ 31123 h 392273"/>
                    <a:gd name="connsiteX29" fmla="*/ 1060397 w 1313970"/>
                    <a:gd name="connsiteY29" fmla="*/ 387 h 392273"/>
                    <a:gd name="connsiteX30" fmla="*/ 1083449 w 1313970"/>
                    <a:gd name="connsiteY30" fmla="*/ 15755 h 392273"/>
                    <a:gd name="connsiteX31" fmla="*/ 1091133 w 1313970"/>
                    <a:gd name="connsiteY31" fmla="*/ 38807 h 392273"/>
                    <a:gd name="connsiteX32" fmla="*/ 1106501 w 1313970"/>
                    <a:gd name="connsiteY32" fmla="*/ 54176 h 392273"/>
                    <a:gd name="connsiteX33" fmla="*/ 1152605 w 1313970"/>
                    <a:gd name="connsiteY33" fmla="*/ 146384 h 392273"/>
                    <a:gd name="connsiteX34" fmla="*/ 1167973 w 1313970"/>
                    <a:gd name="connsiteY34" fmla="*/ 169436 h 392273"/>
                    <a:gd name="connsiteX35" fmla="*/ 1191025 w 1313970"/>
                    <a:gd name="connsiteY35" fmla="*/ 184804 h 392273"/>
                    <a:gd name="connsiteX36" fmla="*/ 1206394 w 1313970"/>
                    <a:gd name="connsiteY36" fmla="*/ 200172 h 392273"/>
                    <a:gd name="connsiteX37" fmla="*/ 1221762 w 1313970"/>
                    <a:gd name="connsiteY37" fmla="*/ 223224 h 392273"/>
                    <a:gd name="connsiteX38" fmla="*/ 1267866 w 1313970"/>
                    <a:gd name="connsiteY38" fmla="*/ 238592 h 392273"/>
                    <a:gd name="connsiteX39" fmla="*/ 1313970 w 1313970"/>
                    <a:gd name="connsiteY39" fmla="*/ 253960 h 392273"/>
                    <a:gd name="connsiteX40" fmla="*/ 0 w 1313970"/>
                    <a:gd name="connsiteY40" fmla="*/ 392273 h 392273"/>
                    <a:gd name="connsiteX0" fmla="*/ 0 w 1313970"/>
                    <a:gd name="connsiteY0" fmla="*/ 392273 h 392273"/>
                    <a:gd name="connsiteX1" fmla="*/ 0 w 1313970"/>
                    <a:gd name="connsiteY1" fmla="*/ 392273 h 392273"/>
                    <a:gd name="connsiteX2" fmla="*/ 138313 w 1313970"/>
                    <a:gd name="connsiteY2" fmla="*/ 376905 h 392273"/>
                    <a:gd name="connsiteX3" fmla="*/ 184417 w 1313970"/>
                    <a:gd name="connsiteY3" fmla="*/ 369221 h 392273"/>
                    <a:gd name="connsiteX4" fmla="*/ 230521 w 1313970"/>
                    <a:gd name="connsiteY4" fmla="*/ 353853 h 392273"/>
                    <a:gd name="connsiteX5" fmla="*/ 253573 w 1313970"/>
                    <a:gd name="connsiteY5" fmla="*/ 346169 h 392273"/>
                    <a:gd name="connsiteX6" fmla="*/ 276625 w 1313970"/>
                    <a:gd name="connsiteY6" fmla="*/ 338485 h 392273"/>
                    <a:gd name="connsiteX7" fmla="*/ 291994 w 1313970"/>
                    <a:gd name="connsiteY7" fmla="*/ 323117 h 392273"/>
                    <a:gd name="connsiteX8" fmla="*/ 353466 w 1313970"/>
                    <a:gd name="connsiteY8" fmla="*/ 307749 h 392273"/>
                    <a:gd name="connsiteX9" fmla="*/ 399570 w 1313970"/>
                    <a:gd name="connsiteY9" fmla="*/ 292381 h 392273"/>
                    <a:gd name="connsiteX10" fmla="*/ 445674 w 1313970"/>
                    <a:gd name="connsiteY10" fmla="*/ 277013 h 392273"/>
                    <a:gd name="connsiteX11" fmla="*/ 468726 w 1313970"/>
                    <a:gd name="connsiteY11" fmla="*/ 269328 h 392273"/>
                    <a:gd name="connsiteX12" fmla="*/ 491778 w 1313970"/>
                    <a:gd name="connsiteY12" fmla="*/ 253960 h 392273"/>
                    <a:gd name="connsiteX13" fmla="*/ 568619 w 1313970"/>
                    <a:gd name="connsiteY13" fmla="*/ 230908 h 392273"/>
                    <a:gd name="connsiteX14" fmla="*/ 591671 w 1313970"/>
                    <a:gd name="connsiteY14" fmla="*/ 223224 h 392273"/>
                    <a:gd name="connsiteX15" fmla="*/ 622407 w 1313970"/>
                    <a:gd name="connsiteY15" fmla="*/ 215540 h 392273"/>
                    <a:gd name="connsiteX16" fmla="*/ 668511 w 1313970"/>
                    <a:gd name="connsiteY16" fmla="*/ 200172 h 392273"/>
                    <a:gd name="connsiteX17" fmla="*/ 714615 w 1313970"/>
                    <a:gd name="connsiteY17" fmla="*/ 184804 h 392273"/>
                    <a:gd name="connsiteX18" fmla="*/ 737667 w 1313970"/>
                    <a:gd name="connsiteY18" fmla="*/ 177120 h 392273"/>
                    <a:gd name="connsiteX19" fmla="*/ 760720 w 1313970"/>
                    <a:gd name="connsiteY19" fmla="*/ 169436 h 392273"/>
                    <a:gd name="connsiteX20" fmla="*/ 783772 w 1313970"/>
                    <a:gd name="connsiteY20" fmla="*/ 154068 h 392273"/>
                    <a:gd name="connsiteX21" fmla="*/ 845244 w 1313970"/>
                    <a:gd name="connsiteY21" fmla="*/ 138700 h 392273"/>
                    <a:gd name="connsiteX22" fmla="*/ 868296 w 1313970"/>
                    <a:gd name="connsiteY22" fmla="*/ 123332 h 392273"/>
                    <a:gd name="connsiteX23" fmla="*/ 891348 w 1313970"/>
                    <a:gd name="connsiteY23" fmla="*/ 115648 h 392273"/>
                    <a:gd name="connsiteX24" fmla="*/ 937452 w 1313970"/>
                    <a:gd name="connsiteY24" fmla="*/ 84912 h 392273"/>
                    <a:gd name="connsiteX25" fmla="*/ 960504 w 1313970"/>
                    <a:gd name="connsiteY25" fmla="*/ 69544 h 392273"/>
                    <a:gd name="connsiteX26" fmla="*/ 975873 w 1313970"/>
                    <a:gd name="connsiteY26" fmla="*/ 54176 h 392273"/>
                    <a:gd name="connsiteX27" fmla="*/ 998925 w 1313970"/>
                    <a:gd name="connsiteY27" fmla="*/ 46492 h 392273"/>
                    <a:gd name="connsiteX28" fmla="*/ 1014293 w 1313970"/>
                    <a:gd name="connsiteY28" fmla="*/ 31123 h 392273"/>
                    <a:gd name="connsiteX29" fmla="*/ 1060397 w 1313970"/>
                    <a:gd name="connsiteY29" fmla="*/ 387 h 392273"/>
                    <a:gd name="connsiteX30" fmla="*/ 1083449 w 1313970"/>
                    <a:gd name="connsiteY30" fmla="*/ 15755 h 392273"/>
                    <a:gd name="connsiteX31" fmla="*/ 1091133 w 1313970"/>
                    <a:gd name="connsiteY31" fmla="*/ 38807 h 392273"/>
                    <a:gd name="connsiteX32" fmla="*/ 1106501 w 1313970"/>
                    <a:gd name="connsiteY32" fmla="*/ 54176 h 392273"/>
                    <a:gd name="connsiteX33" fmla="*/ 1152605 w 1313970"/>
                    <a:gd name="connsiteY33" fmla="*/ 146384 h 392273"/>
                    <a:gd name="connsiteX34" fmla="*/ 1167973 w 1313970"/>
                    <a:gd name="connsiteY34" fmla="*/ 169436 h 392273"/>
                    <a:gd name="connsiteX35" fmla="*/ 1191025 w 1313970"/>
                    <a:gd name="connsiteY35" fmla="*/ 184804 h 392273"/>
                    <a:gd name="connsiteX36" fmla="*/ 1206394 w 1313970"/>
                    <a:gd name="connsiteY36" fmla="*/ 200172 h 392273"/>
                    <a:gd name="connsiteX37" fmla="*/ 1221762 w 1313970"/>
                    <a:gd name="connsiteY37" fmla="*/ 223224 h 392273"/>
                    <a:gd name="connsiteX38" fmla="*/ 1267866 w 1313970"/>
                    <a:gd name="connsiteY38" fmla="*/ 238592 h 392273"/>
                    <a:gd name="connsiteX39" fmla="*/ 1313970 w 1313970"/>
                    <a:gd name="connsiteY39" fmla="*/ 253960 h 392273"/>
                    <a:gd name="connsiteX40" fmla="*/ 0 w 1313970"/>
                    <a:gd name="connsiteY40" fmla="*/ 392273 h 392273"/>
                    <a:gd name="connsiteX0" fmla="*/ 0 w 1313970"/>
                    <a:gd name="connsiteY0" fmla="*/ 392273 h 392273"/>
                    <a:gd name="connsiteX1" fmla="*/ 0 w 1313970"/>
                    <a:gd name="connsiteY1" fmla="*/ 392273 h 392273"/>
                    <a:gd name="connsiteX2" fmla="*/ 138313 w 1313970"/>
                    <a:gd name="connsiteY2" fmla="*/ 376905 h 392273"/>
                    <a:gd name="connsiteX3" fmla="*/ 184417 w 1313970"/>
                    <a:gd name="connsiteY3" fmla="*/ 369221 h 392273"/>
                    <a:gd name="connsiteX4" fmla="*/ 230521 w 1313970"/>
                    <a:gd name="connsiteY4" fmla="*/ 353853 h 392273"/>
                    <a:gd name="connsiteX5" fmla="*/ 253573 w 1313970"/>
                    <a:gd name="connsiteY5" fmla="*/ 346169 h 392273"/>
                    <a:gd name="connsiteX6" fmla="*/ 276625 w 1313970"/>
                    <a:gd name="connsiteY6" fmla="*/ 338485 h 392273"/>
                    <a:gd name="connsiteX7" fmla="*/ 291994 w 1313970"/>
                    <a:gd name="connsiteY7" fmla="*/ 323117 h 392273"/>
                    <a:gd name="connsiteX8" fmla="*/ 353466 w 1313970"/>
                    <a:gd name="connsiteY8" fmla="*/ 307749 h 392273"/>
                    <a:gd name="connsiteX9" fmla="*/ 399570 w 1313970"/>
                    <a:gd name="connsiteY9" fmla="*/ 292381 h 392273"/>
                    <a:gd name="connsiteX10" fmla="*/ 445674 w 1313970"/>
                    <a:gd name="connsiteY10" fmla="*/ 277013 h 392273"/>
                    <a:gd name="connsiteX11" fmla="*/ 468726 w 1313970"/>
                    <a:gd name="connsiteY11" fmla="*/ 269328 h 392273"/>
                    <a:gd name="connsiteX12" fmla="*/ 491778 w 1313970"/>
                    <a:gd name="connsiteY12" fmla="*/ 253960 h 392273"/>
                    <a:gd name="connsiteX13" fmla="*/ 568619 w 1313970"/>
                    <a:gd name="connsiteY13" fmla="*/ 230908 h 392273"/>
                    <a:gd name="connsiteX14" fmla="*/ 591671 w 1313970"/>
                    <a:gd name="connsiteY14" fmla="*/ 223224 h 392273"/>
                    <a:gd name="connsiteX15" fmla="*/ 622407 w 1313970"/>
                    <a:gd name="connsiteY15" fmla="*/ 215540 h 392273"/>
                    <a:gd name="connsiteX16" fmla="*/ 668511 w 1313970"/>
                    <a:gd name="connsiteY16" fmla="*/ 200172 h 392273"/>
                    <a:gd name="connsiteX17" fmla="*/ 714615 w 1313970"/>
                    <a:gd name="connsiteY17" fmla="*/ 184804 h 392273"/>
                    <a:gd name="connsiteX18" fmla="*/ 737667 w 1313970"/>
                    <a:gd name="connsiteY18" fmla="*/ 177120 h 392273"/>
                    <a:gd name="connsiteX19" fmla="*/ 760720 w 1313970"/>
                    <a:gd name="connsiteY19" fmla="*/ 169436 h 392273"/>
                    <a:gd name="connsiteX20" fmla="*/ 783772 w 1313970"/>
                    <a:gd name="connsiteY20" fmla="*/ 154068 h 392273"/>
                    <a:gd name="connsiteX21" fmla="*/ 845244 w 1313970"/>
                    <a:gd name="connsiteY21" fmla="*/ 138700 h 392273"/>
                    <a:gd name="connsiteX22" fmla="*/ 868296 w 1313970"/>
                    <a:gd name="connsiteY22" fmla="*/ 123332 h 392273"/>
                    <a:gd name="connsiteX23" fmla="*/ 891348 w 1313970"/>
                    <a:gd name="connsiteY23" fmla="*/ 115648 h 392273"/>
                    <a:gd name="connsiteX24" fmla="*/ 937452 w 1313970"/>
                    <a:gd name="connsiteY24" fmla="*/ 84912 h 392273"/>
                    <a:gd name="connsiteX25" fmla="*/ 960504 w 1313970"/>
                    <a:gd name="connsiteY25" fmla="*/ 69544 h 392273"/>
                    <a:gd name="connsiteX26" fmla="*/ 975873 w 1313970"/>
                    <a:gd name="connsiteY26" fmla="*/ 54176 h 392273"/>
                    <a:gd name="connsiteX27" fmla="*/ 998925 w 1313970"/>
                    <a:gd name="connsiteY27" fmla="*/ 46492 h 392273"/>
                    <a:gd name="connsiteX28" fmla="*/ 1014293 w 1313970"/>
                    <a:gd name="connsiteY28" fmla="*/ 31123 h 392273"/>
                    <a:gd name="connsiteX29" fmla="*/ 1060397 w 1313970"/>
                    <a:gd name="connsiteY29" fmla="*/ 387 h 392273"/>
                    <a:gd name="connsiteX30" fmla="*/ 1083449 w 1313970"/>
                    <a:gd name="connsiteY30" fmla="*/ 15755 h 392273"/>
                    <a:gd name="connsiteX31" fmla="*/ 1091133 w 1313970"/>
                    <a:gd name="connsiteY31" fmla="*/ 38807 h 392273"/>
                    <a:gd name="connsiteX32" fmla="*/ 1106501 w 1313970"/>
                    <a:gd name="connsiteY32" fmla="*/ 54176 h 392273"/>
                    <a:gd name="connsiteX33" fmla="*/ 1152605 w 1313970"/>
                    <a:gd name="connsiteY33" fmla="*/ 146384 h 392273"/>
                    <a:gd name="connsiteX34" fmla="*/ 1167973 w 1313970"/>
                    <a:gd name="connsiteY34" fmla="*/ 169436 h 392273"/>
                    <a:gd name="connsiteX35" fmla="*/ 1191025 w 1313970"/>
                    <a:gd name="connsiteY35" fmla="*/ 184804 h 392273"/>
                    <a:gd name="connsiteX36" fmla="*/ 1206394 w 1313970"/>
                    <a:gd name="connsiteY36" fmla="*/ 200172 h 392273"/>
                    <a:gd name="connsiteX37" fmla="*/ 1221762 w 1313970"/>
                    <a:gd name="connsiteY37" fmla="*/ 223224 h 392273"/>
                    <a:gd name="connsiteX38" fmla="*/ 1267866 w 1313970"/>
                    <a:gd name="connsiteY38" fmla="*/ 238592 h 392273"/>
                    <a:gd name="connsiteX39" fmla="*/ 1313970 w 1313970"/>
                    <a:gd name="connsiteY39" fmla="*/ 253960 h 392273"/>
                    <a:gd name="connsiteX40" fmla="*/ 0 w 1313970"/>
                    <a:gd name="connsiteY40" fmla="*/ 392273 h 392273"/>
                    <a:gd name="connsiteX0" fmla="*/ 0 w 1313970"/>
                    <a:gd name="connsiteY0" fmla="*/ 392273 h 392273"/>
                    <a:gd name="connsiteX1" fmla="*/ 0 w 1313970"/>
                    <a:gd name="connsiteY1" fmla="*/ 392273 h 392273"/>
                    <a:gd name="connsiteX2" fmla="*/ 138313 w 1313970"/>
                    <a:gd name="connsiteY2" fmla="*/ 376905 h 392273"/>
                    <a:gd name="connsiteX3" fmla="*/ 184417 w 1313970"/>
                    <a:gd name="connsiteY3" fmla="*/ 369221 h 392273"/>
                    <a:gd name="connsiteX4" fmla="*/ 230521 w 1313970"/>
                    <a:gd name="connsiteY4" fmla="*/ 353853 h 392273"/>
                    <a:gd name="connsiteX5" fmla="*/ 253573 w 1313970"/>
                    <a:gd name="connsiteY5" fmla="*/ 346169 h 392273"/>
                    <a:gd name="connsiteX6" fmla="*/ 276625 w 1313970"/>
                    <a:gd name="connsiteY6" fmla="*/ 338485 h 392273"/>
                    <a:gd name="connsiteX7" fmla="*/ 291994 w 1313970"/>
                    <a:gd name="connsiteY7" fmla="*/ 323117 h 392273"/>
                    <a:gd name="connsiteX8" fmla="*/ 353466 w 1313970"/>
                    <a:gd name="connsiteY8" fmla="*/ 307749 h 392273"/>
                    <a:gd name="connsiteX9" fmla="*/ 399570 w 1313970"/>
                    <a:gd name="connsiteY9" fmla="*/ 292381 h 392273"/>
                    <a:gd name="connsiteX10" fmla="*/ 445674 w 1313970"/>
                    <a:gd name="connsiteY10" fmla="*/ 277013 h 392273"/>
                    <a:gd name="connsiteX11" fmla="*/ 468726 w 1313970"/>
                    <a:gd name="connsiteY11" fmla="*/ 269328 h 392273"/>
                    <a:gd name="connsiteX12" fmla="*/ 491778 w 1313970"/>
                    <a:gd name="connsiteY12" fmla="*/ 253960 h 392273"/>
                    <a:gd name="connsiteX13" fmla="*/ 568619 w 1313970"/>
                    <a:gd name="connsiteY13" fmla="*/ 230908 h 392273"/>
                    <a:gd name="connsiteX14" fmla="*/ 591671 w 1313970"/>
                    <a:gd name="connsiteY14" fmla="*/ 223224 h 392273"/>
                    <a:gd name="connsiteX15" fmla="*/ 622407 w 1313970"/>
                    <a:gd name="connsiteY15" fmla="*/ 215540 h 392273"/>
                    <a:gd name="connsiteX16" fmla="*/ 668511 w 1313970"/>
                    <a:gd name="connsiteY16" fmla="*/ 200172 h 392273"/>
                    <a:gd name="connsiteX17" fmla="*/ 714615 w 1313970"/>
                    <a:gd name="connsiteY17" fmla="*/ 184804 h 392273"/>
                    <a:gd name="connsiteX18" fmla="*/ 737667 w 1313970"/>
                    <a:gd name="connsiteY18" fmla="*/ 177120 h 392273"/>
                    <a:gd name="connsiteX19" fmla="*/ 760720 w 1313970"/>
                    <a:gd name="connsiteY19" fmla="*/ 169436 h 392273"/>
                    <a:gd name="connsiteX20" fmla="*/ 783772 w 1313970"/>
                    <a:gd name="connsiteY20" fmla="*/ 154068 h 392273"/>
                    <a:gd name="connsiteX21" fmla="*/ 845244 w 1313970"/>
                    <a:gd name="connsiteY21" fmla="*/ 138700 h 392273"/>
                    <a:gd name="connsiteX22" fmla="*/ 868296 w 1313970"/>
                    <a:gd name="connsiteY22" fmla="*/ 123332 h 392273"/>
                    <a:gd name="connsiteX23" fmla="*/ 891348 w 1313970"/>
                    <a:gd name="connsiteY23" fmla="*/ 115648 h 392273"/>
                    <a:gd name="connsiteX24" fmla="*/ 937452 w 1313970"/>
                    <a:gd name="connsiteY24" fmla="*/ 84912 h 392273"/>
                    <a:gd name="connsiteX25" fmla="*/ 960504 w 1313970"/>
                    <a:gd name="connsiteY25" fmla="*/ 69544 h 392273"/>
                    <a:gd name="connsiteX26" fmla="*/ 975873 w 1313970"/>
                    <a:gd name="connsiteY26" fmla="*/ 54176 h 392273"/>
                    <a:gd name="connsiteX27" fmla="*/ 998925 w 1313970"/>
                    <a:gd name="connsiteY27" fmla="*/ 46492 h 392273"/>
                    <a:gd name="connsiteX28" fmla="*/ 1014293 w 1313970"/>
                    <a:gd name="connsiteY28" fmla="*/ 31123 h 392273"/>
                    <a:gd name="connsiteX29" fmla="*/ 1060397 w 1313970"/>
                    <a:gd name="connsiteY29" fmla="*/ 387 h 392273"/>
                    <a:gd name="connsiteX30" fmla="*/ 1083449 w 1313970"/>
                    <a:gd name="connsiteY30" fmla="*/ 15755 h 392273"/>
                    <a:gd name="connsiteX31" fmla="*/ 1091133 w 1313970"/>
                    <a:gd name="connsiteY31" fmla="*/ 38807 h 392273"/>
                    <a:gd name="connsiteX32" fmla="*/ 1106501 w 1313970"/>
                    <a:gd name="connsiteY32" fmla="*/ 54176 h 392273"/>
                    <a:gd name="connsiteX33" fmla="*/ 1152605 w 1313970"/>
                    <a:gd name="connsiteY33" fmla="*/ 146384 h 392273"/>
                    <a:gd name="connsiteX34" fmla="*/ 1167973 w 1313970"/>
                    <a:gd name="connsiteY34" fmla="*/ 169436 h 392273"/>
                    <a:gd name="connsiteX35" fmla="*/ 1191025 w 1313970"/>
                    <a:gd name="connsiteY35" fmla="*/ 184804 h 392273"/>
                    <a:gd name="connsiteX36" fmla="*/ 1206394 w 1313970"/>
                    <a:gd name="connsiteY36" fmla="*/ 200172 h 392273"/>
                    <a:gd name="connsiteX37" fmla="*/ 1221762 w 1313970"/>
                    <a:gd name="connsiteY37" fmla="*/ 223224 h 392273"/>
                    <a:gd name="connsiteX38" fmla="*/ 1267866 w 1313970"/>
                    <a:gd name="connsiteY38" fmla="*/ 238592 h 392273"/>
                    <a:gd name="connsiteX39" fmla="*/ 1313970 w 1313970"/>
                    <a:gd name="connsiteY39" fmla="*/ 253960 h 392273"/>
                    <a:gd name="connsiteX40" fmla="*/ 0 w 1313970"/>
                    <a:gd name="connsiteY40" fmla="*/ 392273 h 392273"/>
                    <a:gd name="connsiteX0" fmla="*/ 0 w 1313970"/>
                    <a:gd name="connsiteY0" fmla="*/ 392273 h 392273"/>
                    <a:gd name="connsiteX1" fmla="*/ 0 w 1313970"/>
                    <a:gd name="connsiteY1" fmla="*/ 392273 h 392273"/>
                    <a:gd name="connsiteX2" fmla="*/ 138313 w 1313970"/>
                    <a:gd name="connsiteY2" fmla="*/ 376905 h 392273"/>
                    <a:gd name="connsiteX3" fmla="*/ 184417 w 1313970"/>
                    <a:gd name="connsiteY3" fmla="*/ 369221 h 392273"/>
                    <a:gd name="connsiteX4" fmla="*/ 230521 w 1313970"/>
                    <a:gd name="connsiteY4" fmla="*/ 353853 h 392273"/>
                    <a:gd name="connsiteX5" fmla="*/ 253573 w 1313970"/>
                    <a:gd name="connsiteY5" fmla="*/ 346169 h 392273"/>
                    <a:gd name="connsiteX6" fmla="*/ 276625 w 1313970"/>
                    <a:gd name="connsiteY6" fmla="*/ 338485 h 392273"/>
                    <a:gd name="connsiteX7" fmla="*/ 291994 w 1313970"/>
                    <a:gd name="connsiteY7" fmla="*/ 323117 h 392273"/>
                    <a:gd name="connsiteX8" fmla="*/ 353466 w 1313970"/>
                    <a:gd name="connsiteY8" fmla="*/ 307749 h 392273"/>
                    <a:gd name="connsiteX9" fmla="*/ 399570 w 1313970"/>
                    <a:gd name="connsiteY9" fmla="*/ 292381 h 392273"/>
                    <a:gd name="connsiteX10" fmla="*/ 445674 w 1313970"/>
                    <a:gd name="connsiteY10" fmla="*/ 277013 h 392273"/>
                    <a:gd name="connsiteX11" fmla="*/ 468726 w 1313970"/>
                    <a:gd name="connsiteY11" fmla="*/ 269328 h 392273"/>
                    <a:gd name="connsiteX12" fmla="*/ 491778 w 1313970"/>
                    <a:gd name="connsiteY12" fmla="*/ 253960 h 392273"/>
                    <a:gd name="connsiteX13" fmla="*/ 568619 w 1313970"/>
                    <a:gd name="connsiteY13" fmla="*/ 230908 h 392273"/>
                    <a:gd name="connsiteX14" fmla="*/ 591671 w 1313970"/>
                    <a:gd name="connsiteY14" fmla="*/ 223224 h 392273"/>
                    <a:gd name="connsiteX15" fmla="*/ 622407 w 1313970"/>
                    <a:gd name="connsiteY15" fmla="*/ 215540 h 392273"/>
                    <a:gd name="connsiteX16" fmla="*/ 668511 w 1313970"/>
                    <a:gd name="connsiteY16" fmla="*/ 200172 h 392273"/>
                    <a:gd name="connsiteX17" fmla="*/ 714615 w 1313970"/>
                    <a:gd name="connsiteY17" fmla="*/ 184804 h 392273"/>
                    <a:gd name="connsiteX18" fmla="*/ 737667 w 1313970"/>
                    <a:gd name="connsiteY18" fmla="*/ 177120 h 392273"/>
                    <a:gd name="connsiteX19" fmla="*/ 760720 w 1313970"/>
                    <a:gd name="connsiteY19" fmla="*/ 169436 h 392273"/>
                    <a:gd name="connsiteX20" fmla="*/ 783772 w 1313970"/>
                    <a:gd name="connsiteY20" fmla="*/ 154068 h 392273"/>
                    <a:gd name="connsiteX21" fmla="*/ 845244 w 1313970"/>
                    <a:gd name="connsiteY21" fmla="*/ 138700 h 392273"/>
                    <a:gd name="connsiteX22" fmla="*/ 868296 w 1313970"/>
                    <a:gd name="connsiteY22" fmla="*/ 123332 h 392273"/>
                    <a:gd name="connsiteX23" fmla="*/ 891348 w 1313970"/>
                    <a:gd name="connsiteY23" fmla="*/ 115648 h 392273"/>
                    <a:gd name="connsiteX24" fmla="*/ 937452 w 1313970"/>
                    <a:gd name="connsiteY24" fmla="*/ 84912 h 392273"/>
                    <a:gd name="connsiteX25" fmla="*/ 960504 w 1313970"/>
                    <a:gd name="connsiteY25" fmla="*/ 69544 h 392273"/>
                    <a:gd name="connsiteX26" fmla="*/ 975873 w 1313970"/>
                    <a:gd name="connsiteY26" fmla="*/ 54176 h 392273"/>
                    <a:gd name="connsiteX27" fmla="*/ 998925 w 1313970"/>
                    <a:gd name="connsiteY27" fmla="*/ 46492 h 392273"/>
                    <a:gd name="connsiteX28" fmla="*/ 1014293 w 1313970"/>
                    <a:gd name="connsiteY28" fmla="*/ 31123 h 392273"/>
                    <a:gd name="connsiteX29" fmla="*/ 1060397 w 1313970"/>
                    <a:gd name="connsiteY29" fmla="*/ 387 h 392273"/>
                    <a:gd name="connsiteX30" fmla="*/ 1083449 w 1313970"/>
                    <a:gd name="connsiteY30" fmla="*/ 15755 h 392273"/>
                    <a:gd name="connsiteX31" fmla="*/ 1091133 w 1313970"/>
                    <a:gd name="connsiteY31" fmla="*/ 38807 h 392273"/>
                    <a:gd name="connsiteX32" fmla="*/ 1106501 w 1313970"/>
                    <a:gd name="connsiteY32" fmla="*/ 54176 h 392273"/>
                    <a:gd name="connsiteX33" fmla="*/ 1152605 w 1313970"/>
                    <a:gd name="connsiteY33" fmla="*/ 146384 h 392273"/>
                    <a:gd name="connsiteX34" fmla="*/ 1167973 w 1313970"/>
                    <a:gd name="connsiteY34" fmla="*/ 169436 h 392273"/>
                    <a:gd name="connsiteX35" fmla="*/ 1191025 w 1313970"/>
                    <a:gd name="connsiteY35" fmla="*/ 184804 h 392273"/>
                    <a:gd name="connsiteX36" fmla="*/ 1206394 w 1313970"/>
                    <a:gd name="connsiteY36" fmla="*/ 200172 h 392273"/>
                    <a:gd name="connsiteX37" fmla="*/ 1221762 w 1313970"/>
                    <a:gd name="connsiteY37" fmla="*/ 223224 h 392273"/>
                    <a:gd name="connsiteX38" fmla="*/ 1267866 w 1313970"/>
                    <a:gd name="connsiteY38" fmla="*/ 238592 h 392273"/>
                    <a:gd name="connsiteX39" fmla="*/ 1313970 w 1313970"/>
                    <a:gd name="connsiteY39" fmla="*/ 253960 h 392273"/>
                    <a:gd name="connsiteX40" fmla="*/ 0 w 1313970"/>
                    <a:gd name="connsiteY40" fmla="*/ 392273 h 392273"/>
                    <a:gd name="connsiteX0" fmla="*/ 0 w 1313970"/>
                    <a:gd name="connsiteY0" fmla="*/ 392273 h 392273"/>
                    <a:gd name="connsiteX1" fmla="*/ 0 w 1313970"/>
                    <a:gd name="connsiteY1" fmla="*/ 392273 h 392273"/>
                    <a:gd name="connsiteX2" fmla="*/ 138313 w 1313970"/>
                    <a:gd name="connsiteY2" fmla="*/ 376905 h 392273"/>
                    <a:gd name="connsiteX3" fmla="*/ 184417 w 1313970"/>
                    <a:gd name="connsiteY3" fmla="*/ 369221 h 392273"/>
                    <a:gd name="connsiteX4" fmla="*/ 230521 w 1313970"/>
                    <a:gd name="connsiteY4" fmla="*/ 353853 h 392273"/>
                    <a:gd name="connsiteX5" fmla="*/ 253573 w 1313970"/>
                    <a:gd name="connsiteY5" fmla="*/ 346169 h 392273"/>
                    <a:gd name="connsiteX6" fmla="*/ 276625 w 1313970"/>
                    <a:gd name="connsiteY6" fmla="*/ 338485 h 392273"/>
                    <a:gd name="connsiteX7" fmla="*/ 291994 w 1313970"/>
                    <a:gd name="connsiteY7" fmla="*/ 323117 h 392273"/>
                    <a:gd name="connsiteX8" fmla="*/ 353466 w 1313970"/>
                    <a:gd name="connsiteY8" fmla="*/ 307749 h 392273"/>
                    <a:gd name="connsiteX9" fmla="*/ 399570 w 1313970"/>
                    <a:gd name="connsiteY9" fmla="*/ 292381 h 392273"/>
                    <a:gd name="connsiteX10" fmla="*/ 445674 w 1313970"/>
                    <a:gd name="connsiteY10" fmla="*/ 277013 h 392273"/>
                    <a:gd name="connsiteX11" fmla="*/ 468726 w 1313970"/>
                    <a:gd name="connsiteY11" fmla="*/ 269328 h 392273"/>
                    <a:gd name="connsiteX12" fmla="*/ 491778 w 1313970"/>
                    <a:gd name="connsiteY12" fmla="*/ 253960 h 392273"/>
                    <a:gd name="connsiteX13" fmla="*/ 568619 w 1313970"/>
                    <a:gd name="connsiteY13" fmla="*/ 230908 h 392273"/>
                    <a:gd name="connsiteX14" fmla="*/ 591671 w 1313970"/>
                    <a:gd name="connsiteY14" fmla="*/ 223224 h 392273"/>
                    <a:gd name="connsiteX15" fmla="*/ 622407 w 1313970"/>
                    <a:gd name="connsiteY15" fmla="*/ 215540 h 392273"/>
                    <a:gd name="connsiteX16" fmla="*/ 668511 w 1313970"/>
                    <a:gd name="connsiteY16" fmla="*/ 200172 h 392273"/>
                    <a:gd name="connsiteX17" fmla="*/ 714615 w 1313970"/>
                    <a:gd name="connsiteY17" fmla="*/ 184804 h 392273"/>
                    <a:gd name="connsiteX18" fmla="*/ 737667 w 1313970"/>
                    <a:gd name="connsiteY18" fmla="*/ 177120 h 392273"/>
                    <a:gd name="connsiteX19" fmla="*/ 760720 w 1313970"/>
                    <a:gd name="connsiteY19" fmla="*/ 169436 h 392273"/>
                    <a:gd name="connsiteX20" fmla="*/ 783772 w 1313970"/>
                    <a:gd name="connsiteY20" fmla="*/ 154068 h 392273"/>
                    <a:gd name="connsiteX21" fmla="*/ 845244 w 1313970"/>
                    <a:gd name="connsiteY21" fmla="*/ 138700 h 392273"/>
                    <a:gd name="connsiteX22" fmla="*/ 868296 w 1313970"/>
                    <a:gd name="connsiteY22" fmla="*/ 123332 h 392273"/>
                    <a:gd name="connsiteX23" fmla="*/ 891348 w 1313970"/>
                    <a:gd name="connsiteY23" fmla="*/ 115648 h 392273"/>
                    <a:gd name="connsiteX24" fmla="*/ 937452 w 1313970"/>
                    <a:gd name="connsiteY24" fmla="*/ 84912 h 392273"/>
                    <a:gd name="connsiteX25" fmla="*/ 960504 w 1313970"/>
                    <a:gd name="connsiteY25" fmla="*/ 69544 h 392273"/>
                    <a:gd name="connsiteX26" fmla="*/ 975873 w 1313970"/>
                    <a:gd name="connsiteY26" fmla="*/ 54176 h 392273"/>
                    <a:gd name="connsiteX27" fmla="*/ 998925 w 1313970"/>
                    <a:gd name="connsiteY27" fmla="*/ 46492 h 392273"/>
                    <a:gd name="connsiteX28" fmla="*/ 1014293 w 1313970"/>
                    <a:gd name="connsiteY28" fmla="*/ 31123 h 392273"/>
                    <a:gd name="connsiteX29" fmla="*/ 1060397 w 1313970"/>
                    <a:gd name="connsiteY29" fmla="*/ 387 h 392273"/>
                    <a:gd name="connsiteX30" fmla="*/ 1083449 w 1313970"/>
                    <a:gd name="connsiteY30" fmla="*/ 15755 h 392273"/>
                    <a:gd name="connsiteX31" fmla="*/ 1091133 w 1313970"/>
                    <a:gd name="connsiteY31" fmla="*/ 38807 h 392273"/>
                    <a:gd name="connsiteX32" fmla="*/ 1106501 w 1313970"/>
                    <a:gd name="connsiteY32" fmla="*/ 54176 h 392273"/>
                    <a:gd name="connsiteX33" fmla="*/ 1152605 w 1313970"/>
                    <a:gd name="connsiteY33" fmla="*/ 146384 h 392273"/>
                    <a:gd name="connsiteX34" fmla="*/ 1167973 w 1313970"/>
                    <a:gd name="connsiteY34" fmla="*/ 169436 h 392273"/>
                    <a:gd name="connsiteX35" fmla="*/ 1191025 w 1313970"/>
                    <a:gd name="connsiteY35" fmla="*/ 184804 h 392273"/>
                    <a:gd name="connsiteX36" fmla="*/ 1206394 w 1313970"/>
                    <a:gd name="connsiteY36" fmla="*/ 200172 h 392273"/>
                    <a:gd name="connsiteX37" fmla="*/ 1221762 w 1313970"/>
                    <a:gd name="connsiteY37" fmla="*/ 223224 h 392273"/>
                    <a:gd name="connsiteX38" fmla="*/ 1267866 w 1313970"/>
                    <a:gd name="connsiteY38" fmla="*/ 238592 h 392273"/>
                    <a:gd name="connsiteX39" fmla="*/ 1313970 w 1313970"/>
                    <a:gd name="connsiteY39" fmla="*/ 253960 h 392273"/>
                    <a:gd name="connsiteX40" fmla="*/ 0 w 1313970"/>
                    <a:gd name="connsiteY40" fmla="*/ 392273 h 392273"/>
                    <a:gd name="connsiteX0" fmla="*/ 0 w 1313970"/>
                    <a:gd name="connsiteY0" fmla="*/ 392273 h 392273"/>
                    <a:gd name="connsiteX1" fmla="*/ 0 w 1313970"/>
                    <a:gd name="connsiteY1" fmla="*/ 392273 h 392273"/>
                    <a:gd name="connsiteX2" fmla="*/ 138313 w 1313970"/>
                    <a:gd name="connsiteY2" fmla="*/ 376905 h 392273"/>
                    <a:gd name="connsiteX3" fmla="*/ 184417 w 1313970"/>
                    <a:gd name="connsiteY3" fmla="*/ 369221 h 392273"/>
                    <a:gd name="connsiteX4" fmla="*/ 230521 w 1313970"/>
                    <a:gd name="connsiteY4" fmla="*/ 353853 h 392273"/>
                    <a:gd name="connsiteX5" fmla="*/ 253573 w 1313970"/>
                    <a:gd name="connsiteY5" fmla="*/ 346169 h 392273"/>
                    <a:gd name="connsiteX6" fmla="*/ 276625 w 1313970"/>
                    <a:gd name="connsiteY6" fmla="*/ 338485 h 392273"/>
                    <a:gd name="connsiteX7" fmla="*/ 291994 w 1313970"/>
                    <a:gd name="connsiteY7" fmla="*/ 323117 h 392273"/>
                    <a:gd name="connsiteX8" fmla="*/ 353466 w 1313970"/>
                    <a:gd name="connsiteY8" fmla="*/ 307749 h 392273"/>
                    <a:gd name="connsiteX9" fmla="*/ 399570 w 1313970"/>
                    <a:gd name="connsiteY9" fmla="*/ 292381 h 392273"/>
                    <a:gd name="connsiteX10" fmla="*/ 445674 w 1313970"/>
                    <a:gd name="connsiteY10" fmla="*/ 277013 h 392273"/>
                    <a:gd name="connsiteX11" fmla="*/ 468726 w 1313970"/>
                    <a:gd name="connsiteY11" fmla="*/ 269328 h 392273"/>
                    <a:gd name="connsiteX12" fmla="*/ 491778 w 1313970"/>
                    <a:gd name="connsiteY12" fmla="*/ 253960 h 392273"/>
                    <a:gd name="connsiteX13" fmla="*/ 568619 w 1313970"/>
                    <a:gd name="connsiteY13" fmla="*/ 230908 h 392273"/>
                    <a:gd name="connsiteX14" fmla="*/ 591671 w 1313970"/>
                    <a:gd name="connsiteY14" fmla="*/ 223224 h 392273"/>
                    <a:gd name="connsiteX15" fmla="*/ 622407 w 1313970"/>
                    <a:gd name="connsiteY15" fmla="*/ 215540 h 392273"/>
                    <a:gd name="connsiteX16" fmla="*/ 668511 w 1313970"/>
                    <a:gd name="connsiteY16" fmla="*/ 200172 h 392273"/>
                    <a:gd name="connsiteX17" fmla="*/ 714615 w 1313970"/>
                    <a:gd name="connsiteY17" fmla="*/ 184804 h 392273"/>
                    <a:gd name="connsiteX18" fmla="*/ 737667 w 1313970"/>
                    <a:gd name="connsiteY18" fmla="*/ 177120 h 392273"/>
                    <a:gd name="connsiteX19" fmla="*/ 760720 w 1313970"/>
                    <a:gd name="connsiteY19" fmla="*/ 169436 h 392273"/>
                    <a:gd name="connsiteX20" fmla="*/ 783772 w 1313970"/>
                    <a:gd name="connsiteY20" fmla="*/ 154068 h 392273"/>
                    <a:gd name="connsiteX21" fmla="*/ 845244 w 1313970"/>
                    <a:gd name="connsiteY21" fmla="*/ 138700 h 392273"/>
                    <a:gd name="connsiteX22" fmla="*/ 868296 w 1313970"/>
                    <a:gd name="connsiteY22" fmla="*/ 123332 h 392273"/>
                    <a:gd name="connsiteX23" fmla="*/ 891348 w 1313970"/>
                    <a:gd name="connsiteY23" fmla="*/ 115648 h 392273"/>
                    <a:gd name="connsiteX24" fmla="*/ 937452 w 1313970"/>
                    <a:gd name="connsiteY24" fmla="*/ 84912 h 392273"/>
                    <a:gd name="connsiteX25" fmla="*/ 960504 w 1313970"/>
                    <a:gd name="connsiteY25" fmla="*/ 69544 h 392273"/>
                    <a:gd name="connsiteX26" fmla="*/ 975873 w 1313970"/>
                    <a:gd name="connsiteY26" fmla="*/ 54176 h 392273"/>
                    <a:gd name="connsiteX27" fmla="*/ 998925 w 1313970"/>
                    <a:gd name="connsiteY27" fmla="*/ 46492 h 392273"/>
                    <a:gd name="connsiteX28" fmla="*/ 1014293 w 1313970"/>
                    <a:gd name="connsiteY28" fmla="*/ 31123 h 392273"/>
                    <a:gd name="connsiteX29" fmla="*/ 1060397 w 1313970"/>
                    <a:gd name="connsiteY29" fmla="*/ 387 h 392273"/>
                    <a:gd name="connsiteX30" fmla="*/ 1083449 w 1313970"/>
                    <a:gd name="connsiteY30" fmla="*/ 15755 h 392273"/>
                    <a:gd name="connsiteX31" fmla="*/ 1091133 w 1313970"/>
                    <a:gd name="connsiteY31" fmla="*/ 38807 h 392273"/>
                    <a:gd name="connsiteX32" fmla="*/ 1106501 w 1313970"/>
                    <a:gd name="connsiteY32" fmla="*/ 54176 h 392273"/>
                    <a:gd name="connsiteX33" fmla="*/ 1152605 w 1313970"/>
                    <a:gd name="connsiteY33" fmla="*/ 146384 h 392273"/>
                    <a:gd name="connsiteX34" fmla="*/ 1167973 w 1313970"/>
                    <a:gd name="connsiteY34" fmla="*/ 169436 h 392273"/>
                    <a:gd name="connsiteX35" fmla="*/ 1191025 w 1313970"/>
                    <a:gd name="connsiteY35" fmla="*/ 184804 h 392273"/>
                    <a:gd name="connsiteX36" fmla="*/ 1206394 w 1313970"/>
                    <a:gd name="connsiteY36" fmla="*/ 200172 h 392273"/>
                    <a:gd name="connsiteX37" fmla="*/ 1221762 w 1313970"/>
                    <a:gd name="connsiteY37" fmla="*/ 223224 h 392273"/>
                    <a:gd name="connsiteX38" fmla="*/ 1267866 w 1313970"/>
                    <a:gd name="connsiteY38" fmla="*/ 238592 h 392273"/>
                    <a:gd name="connsiteX39" fmla="*/ 1313970 w 1313970"/>
                    <a:gd name="connsiteY39" fmla="*/ 253960 h 392273"/>
                    <a:gd name="connsiteX40" fmla="*/ 0 w 1313970"/>
                    <a:gd name="connsiteY40" fmla="*/ 392273 h 392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313970" h="392273">
                      <a:moveTo>
                        <a:pt x="0" y="392273"/>
                      </a:moveTo>
                      <a:lnTo>
                        <a:pt x="0" y="392273"/>
                      </a:lnTo>
                      <a:cubicBezTo>
                        <a:pt x="23052" y="389712"/>
                        <a:pt x="123036" y="379960"/>
                        <a:pt x="138313" y="376905"/>
                      </a:cubicBezTo>
                      <a:cubicBezTo>
                        <a:pt x="153590" y="373850"/>
                        <a:pt x="168701" y="373150"/>
                        <a:pt x="184417" y="369221"/>
                      </a:cubicBezTo>
                      <a:cubicBezTo>
                        <a:pt x="200133" y="365292"/>
                        <a:pt x="222837" y="356414"/>
                        <a:pt x="230521" y="353853"/>
                      </a:cubicBezTo>
                      <a:lnTo>
                        <a:pt x="253573" y="346169"/>
                      </a:lnTo>
                      <a:lnTo>
                        <a:pt x="276625" y="338485"/>
                      </a:lnTo>
                      <a:cubicBezTo>
                        <a:pt x="281748" y="333362"/>
                        <a:pt x="285782" y="326844"/>
                        <a:pt x="291994" y="323117"/>
                      </a:cubicBezTo>
                      <a:cubicBezTo>
                        <a:pt x="304947" y="315345"/>
                        <a:pt x="337838" y="312011"/>
                        <a:pt x="353466" y="307749"/>
                      </a:cubicBezTo>
                      <a:cubicBezTo>
                        <a:pt x="369094" y="303487"/>
                        <a:pt x="384202" y="297504"/>
                        <a:pt x="399570" y="292381"/>
                      </a:cubicBezTo>
                      <a:lnTo>
                        <a:pt x="445674" y="277013"/>
                      </a:lnTo>
                      <a:cubicBezTo>
                        <a:pt x="461042" y="271890"/>
                        <a:pt x="461042" y="273170"/>
                        <a:pt x="468726" y="269328"/>
                      </a:cubicBezTo>
                      <a:cubicBezTo>
                        <a:pt x="476410" y="265486"/>
                        <a:pt x="458910" y="268568"/>
                        <a:pt x="491778" y="253960"/>
                      </a:cubicBezTo>
                      <a:cubicBezTo>
                        <a:pt x="524646" y="239352"/>
                        <a:pt x="551970" y="236031"/>
                        <a:pt x="568619" y="230908"/>
                      </a:cubicBezTo>
                      <a:cubicBezTo>
                        <a:pt x="585268" y="225785"/>
                        <a:pt x="581517" y="226125"/>
                        <a:pt x="591671" y="223224"/>
                      </a:cubicBezTo>
                      <a:cubicBezTo>
                        <a:pt x="601825" y="220323"/>
                        <a:pt x="612292" y="218575"/>
                        <a:pt x="622407" y="215540"/>
                      </a:cubicBezTo>
                      <a:cubicBezTo>
                        <a:pt x="637923" y="210885"/>
                        <a:pt x="653143" y="205295"/>
                        <a:pt x="668511" y="200172"/>
                      </a:cubicBezTo>
                      <a:lnTo>
                        <a:pt x="714615" y="184804"/>
                      </a:lnTo>
                      <a:lnTo>
                        <a:pt x="737667" y="177120"/>
                      </a:lnTo>
                      <a:lnTo>
                        <a:pt x="760720" y="169436"/>
                      </a:lnTo>
                      <a:cubicBezTo>
                        <a:pt x="768404" y="165594"/>
                        <a:pt x="768020" y="161944"/>
                        <a:pt x="783772" y="154068"/>
                      </a:cubicBezTo>
                      <a:cubicBezTo>
                        <a:pt x="799524" y="146192"/>
                        <a:pt x="837560" y="143823"/>
                        <a:pt x="845244" y="138700"/>
                      </a:cubicBezTo>
                      <a:cubicBezTo>
                        <a:pt x="852928" y="133577"/>
                        <a:pt x="861051" y="126954"/>
                        <a:pt x="868296" y="123332"/>
                      </a:cubicBezTo>
                      <a:cubicBezTo>
                        <a:pt x="875541" y="119710"/>
                        <a:pt x="875202" y="124618"/>
                        <a:pt x="891348" y="115648"/>
                      </a:cubicBezTo>
                      <a:cubicBezTo>
                        <a:pt x="907494" y="106678"/>
                        <a:pt x="929768" y="90035"/>
                        <a:pt x="937452" y="84912"/>
                      </a:cubicBezTo>
                      <a:cubicBezTo>
                        <a:pt x="945136" y="79789"/>
                        <a:pt x="953974" y="76074"/>
                        <a:pt x="960504" y="69544"/>
                      </a:cubicBezTo>
                      <a:cubicBezTo>
                        <a:pt x="965627" y="64421"/>
                        <a:pt x="969661" y="57903"/>
                        <a:pt x="975873" y="54176"/>
                      </a:cubicBezTo>
                      <a:cubicBezTo>
                        <a:pt x="982818" y="50009"/>
                        <a:pt x="993802" y="51615"/>
                        <a:pt x="998925" y="46492"/>
                      </a:cubicBezTo>
                      <a:cubicBezTo>
                        <a:pt x="1004048" y="41369"/>
                        <a:pt x="1008497" y="35470"/>
                        <a:pt x="1014293" y="31123"/>
                      </a:cubicBezTo>
                      <a:cubicBezTo>
                        <a:pt x="1029069" y="20041"/>
                        <a:pt x="1048871" y="2948"/>
                        <a:pt x="1060397" y="387"/>
                      </a:cubicBezTo>
                      <a:cubicBezTo>
                        <a:pt x="1071923" y="-2174"/>
                        <a:pt x="1077680" y="8544"/>
                        <a:pt x="1083449" y="15755"/>
                      </a:cubicBezTo>
                      <a:cubicBezTo>
                        <a:pt x="1088509" y="22080"/>
                        <a:pt x="1086966" y="31862"/>
                        <a:pt x="1091133" y="38807"/>
                      </a:cubicBezTo>
                      <a:cubicBezTo>
                        <a:pt x="1094860" y="45019"/>
                        <a:pt x="1085292" y="-9450"/>
                        <a:pt x="1106501" y="54176"/>
                      </a:cubicBezTo>
                      <a:cubicBezTo>
                        <a:pt x="1127710" y="117802"/>
                        <a:pt x="1112883" y="86801"/>
                        <a:pt x="1152605" y="146384"/>
                      </a:cubicBezTo>
                      <a:cubicBezTo>
                        <a:pt x="1157728" y="154068"/>
                        <a:pt x="1160289" y="164313"/>
                        <a:pt x="1167973" y="169436"/>
                      </a:cubicBezTo>
                      <a:cubicBezTo>
                        <a:pt x="1175657" y="174559"/>
                        <a:pt x="1183814" y="179035"/>
                        <a:pt x="1191025" y="184804"/>
                      </a:cubicBezTo>
                      <a:cubicBezTo>
                        <a:pt x="1196682" y="189330"/>
                        <a:pt x="1200625" y="192961"/>
                        <a:pt x="1206394" y="200172"/>
                      </a:cubicBezTo>
                      <a:cubicBezTo>
                        <a:pt x="1212163" y="207383"/>
                        <a:pt x="1211517" y="216821"/>
                        <a:pt x="1221762" y="223224"/>
                      </a:cubicBezTo>
                      <a:cubicBezTo>
                        <a:pt x="1232007" y="229627"/>
                        <a:pt x="1238421" y="218962"/>
                        <a:pt x="1267866" y="238592"/>
                      </a:cubicBezTo>
                      <a:cubicBezTo>
                        <a:pt x="1297311" y="258222"/>
                        <a:pt x="1281683" y="253960"/>
                        <a:pt x="1313970" y="253960"/>
                      </a:cubicBezTo>
                      <a:lnTo>
                        <a:pt x="0" y="392273"/>
                      </a:lnTo>
                      <a:close/>
                    </a:path>
                  </a:pathLst>
                </a:cu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フリーフォーム 50"/>
                <p:cNvSpPr/>
                <p:nvPr/>
              </p:nvSpPr>
              <p:spPr>
                <a:xfrm>
                  <a:off x="6592846" y="2136161"/>
                  <a:ext cx="1344923" cy="346425"/>
                </a:xfrm>
                <a:custGeom>
                  <a:avLst/>
                  <a:gdLst>
                    <a:gd name="connsiteX0" fmla="*/ 261473 w 1344922"/>
                    <a:gd name="connsiteY0" fmla="*/ 238205 h 346426"/>
                    <a:gd name="connsiteX1" fmla="*/ 261473 w 1344922"/>
                    <a:gd name="connsiteY1" fmla="*/ 238205 h 346426"/>
                    <a:gd name="connsiteX2" fmla="*/ 200001 w 1344922"/>
                    <a:gd name="connsiteY2" fmla="*/ 215153 h 346426"/>
                    <a:gd name="connsiteX3" fmla="*/ 153897 w 1344922"/>
                    <a:gd name="connsiteY3" fmla="*/ 184417 h 346426"/>
                    <a:gd name="connsiteX4" fmla="*/ 107792 w 1344922"/>
                    <a:gd name="connsiteY4" fmla="*/ 169049 h 346426"/>
                    <a:gd name="connsiteX5" fmla="*/ 92424 w 1344922"/>
                    <a:gd name="connsiteY5" fmla="*/ 145997 h 346426"/>
                    <a:gd name="connsiteX6" fmla="*/ 69372 w 1344922"/>
                    <a:gd name="connsiteY6" fmla="*/ 130629 h 346426"/>
                    <a:gd name="connsiteX7" fmla="*/ 46320 w 1344922"/>
                    <a:gd name="connsiteY7" fmla="*/ 84525 h 346426"/>
                    <a:gd name="connsiteX8" fmla="*/ 23268 w 1344922"/>
                    <a:gd name="connsiteY8" fmla="*/ 76841 h 346426"/>
                    <a:gd name="connsiteX9" fmla="*/ 15584 w 1344922"/>
                    <a:gd name="connsiteY9" fmla="*/ 53789 h 346426"/>
                    <a:gd name="connsiteX10" fmla="*/ 216 w 1344922"/>
                    <a:gd name="connsiteY10" fmla="*/ 30736 h 346426"/>
                    <a:gd name="connsiteX11" fmla="*/ 7900 w 1344922"/>
                    <a:gd name="connsiteY11" fmla="*/ 0 h 346426"/>
                    <a:gd name="connsiteX12" fmla="*/ 84740 w 1344922"/>
                    <a:gd name="connsiteY12" fmla="*/ 38421 h 346426"/>
                    <a:gd name="connsiteX13" fmla="*/ 84740 w 1344922"/>
                    <a:gd name="connsiteY13" fmla="*/ 38421 h 346426"/>
                    <a:gd name="connsiteX14" fmla="*/ 107792 w 1344922"/>
                    <a:gd name="connsiteY14" fmla="*/ 46105 h 346426"/>
                    <a:gd name="connsiteX15" fmla="*/ 153897 w 1344922"/>
                    <a:gd name="connsiteY15" fmla="*/ 76841 h 346426"/>
                    <a:gd name="connsiteX16" fmla="*/ 200001 w 1344922"/>
                    <a:gd name="connsiteY16" fmla="*/ 92209 h 346426"/>
                    <a:gd name="connsiteX17" fmla="*/ 223053 w 1344922"/>
                    <a:gd name="connsiteY17" fmla="*/ 107577 h 346426"/>
                    <a:gd name="connsiteX18" fmla="*/ 307577 w 1344922"/>
                    <a:gd name="connsiteY18" fmla="*/ 130629 h 346426"/>
                    <a:gd name="connsiteX19" fmla="*/ 353681 w 1344922"/>
                    <a:gd name="connsiteY19" fmla="*/ 145997 h 346426"/>
                    <a:gd name="connsiteX20" fmla="*/ 376734 w 1344922"/>
                    <a:gd name="connsiteY20" fmla="*/ 153681 h 346426"/>
                    <a:gd name="connsiteX21" fmla="*/ 399786 w 1344922"/>
                    <a:gd name="connsiteY21" fmla="*/ 169049 h 346426"/>
                    <a:gd name="connsiteX22" fmla="*/ 430522 w 1344922"/>
                    <a:gd name="connsiteY22" fmla="*/ 176733 h 346426"/>
                    <a:gd name="connsiteX23" fmla="*/ 476626 w 1344922"/>
                    <a:gd name="connsiteY23" fmla="*/ 192101 h 346426"/>
                    <a:gd name="connsiteX24" fmla="*/ 522730 w 1344922"/>
                    <a:gd name="connsiteY24" fmla="*/ 207469 h 346426"/>
                    <a:gd name="connsiteX25" fmla="*/ 545782 w 1344922"/>
                    <a:gd name="connsiteY25" fmla="*/ 215153 h 346426"/>
                    <a:gd name="connsiteX26" fmla="*/ 668727 w 1344922"/>
                    <a:gd name="connsiteY26" fmla="*/ 222837 h 346426"/>
                    <a:gd name="connsiteX27" fmla="*/ 737883 w 1344922"/>
                    <a:gd name="connsiteY27" fmla="*/ 245889 h 346426"/>
                    <a:gd name="connsiteX28" fmla="*/ 760935 w 1344922"/>
                    <a:gd name="connsiteY28" fmla="*/ 253573 h 346426"/>
                    <a:gd name="connsiteX29" fmla="*/ 783987 w 1344922"/>
                    <a:gd name="connsiteY29" fmla="*/ 261257 h 346426"/>
                    <a:gd name="connsiteX30" fmla="*/ 929984 w 1344922"/>
                    <a:gd name="connsiteY30" fmla="*/ 276626 h 346426"/>
                    <a:gd name="connsiteX31" fmla="*/ 976088 w 1344922"/>
                    <a:gd name="connsiteY31" fmla="*/ 291994 h 346426"/>
                    <a:gd name="connsiteX32" fmla="*/ 1099033 w 1344922"/>
                    <a:gd name="connsiteY32" fmla="*/ 307362 h 346426"/>
                    <a:gd name="connsiteX33" fmla="*/ 1206609 w 1344922"/>
                    <a:gd name="connsiteY33" fmla="*/ 315046 h 346426"/>
                    <a:gd name="connsiteX34" fmla="*/ 1229661 w 1344922"/>
                    <a:gd name="connsiteY34" fmla="*/ 322730 h 346426"/>
                    <a:gd name="connsiteX35" fmla="*/ 1291134 w 1344922"/>
                    <a:gd name="connsiteY35" fmla="*/ 338098 h 346426"/>
                    <a:gd name="connsiteX36" fmla="*/ 1314186 w 1344922"/>
                    <a:gd name="connsiteY36" fmla="*/ 345782 h 346426"/>
                    <a:gd name="connsiteX37" fmla="*/ 1344922 w 1344922"/>
                    <a:gd name="connsiteY37" fmla="*/ 345782 h 346426"/>
                    <a:gd name="connsiteX38" fmla="*/ 261473 w 1344922"/>
                    <a:gd name="connsiteY38" fmla="*/ 238205 h 346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344922" h="346426">
                      <a:moveTo>
                        <a:pt x="261473" y="238205"/>
                      </a:moveTo>
                      <a:lnTo>
                        <a:pt x="261473" y="238205"/>
                      </a:lnTo>
                      <a:cubicBezTo>
                        <a:pt x="240982" y="230521"/>
                        <a:pt x="219575" y="224940"/>
                        <a:pt x="200001" y="215153"/>
                      </a:cubicBezTo>
                      <a:cubicBezTo>
                        <a:pt x="183481" y="206893"/>
                        <a:pt x="171419" y="190258"/>
                        <a:pt x="153897" y="184417"/>
                      </a:cubicBezTo>
                      <a:lnTo>
                        <a:pt x="107792" y="169049"/>
                      </a:lnTo>
                      <a:cubicBezTo>
                        <a:pt x="102669" y="161365"/>
                        <a:pt x="98954" y="152527"/>
                        <a:pt x="92424" y="145997"/>
                      </a:cubicBezTo>
                      <a:cubicBezTo>
                        <a:pt x="85894" y="139467"/>
                        <a:pt x="75141" y="137840"/>
                        <a:pt x="69372" y="130629"/>
                      </a:cubicBezTo>
                      <a:cubicBezTo>
                        <a:pt x="44625" y="99695"/>
                        <a:pt x="82306" y="113314"/>
                        <a:pt x="46320" y="84525"/>
                      </a:cubicBezTo>
                      <a:cubicBezTo>
                        <a:pt x="39995" y="79465"/>
                        <a:pt x="30952" y="79402"/>
                        <a:pt x="23268" y="76841"/>
                      </a:cubicBezTo>
                      <a:cubicBezTo>
                        <a:pt x="20707" y="69157"/>
                        <a:pt x="19206" y="61034"/>
                        <a:pt x="15584" y="53789"/>
                      </a:cubicBezTo>
                      <a:cubicBezTo>
                        <a:pt x="11454" y="45529"/>
                        <a:pt x="1522" y="39878"/>
                        <a:pt x="216" y="30736"/>
                      </a:cubicBezTo>
                      <a:cubicBezTo>
                        <a:pt x="-1277" y="20281"/>
                        <a:pt x="5339" y="10245"/>
                        <a:pt x="7900" y="0"/>
                      </a:cubicBezTo>
                      <a:cubicBezTo>
                        <a:pt x="56555" y="12164"/>
                        <a:pt x="29849" y="1826"/>
                        <a:pt x="84740" y="38421"/>
                      </a:cubicBezTo>
                      <a:lnTo>
                        <a:pt x="84740" y="38421"/>
                      </a:lnTo>
                      <a:cubicBezTo>
                        <a:pt x="92424" y="40982"/>
                        <a:pt x="100712" y="42172"/>
                        <a:pt x="107792" y="46105"/>
                      </a:cubicBezTo>
                      <a:cubicBezTo>
                        <a:pt x="123938" y="55075"/>
                        <a:pt x="136375" y="71000"/>
                        <a:pt x="153897" y="76841"/>
                      </a:cubicBezTo>
                      <a:cubicBezTo>
                        <a:pt x="169265" y="81964"/>
                        <a:pt x="186522" y="83223"/>
                        <a:pt x="200001" y="92209"/>
                      </a:cubicBezTo>
                      <a:cubicBezTo>
                        <a:pt x="207685" y="97332"/>
                        <a:pt x="214614" y="103826"/>
                        <a:pt x="223053" y="107577"/>
                      </a:cubicBezTo>
                      <a:cubicBezTo>
                        <a:pt x="272226" y="129431"/>
                        <a:pt x="260788" y="117868"/>
                        <a:pt x="307577" y="130629"/>
                      </a:cubicBezTo>
                      <a:cubicBezTo>
                        <a:pt x="323205" y="134891"/>
                        <a:pt x="338313" y="140874"/>
                        <a:pt x="353681" y="145997"/>
                      </a:cubicBezTo>
                      <a:lnTo>
                        <a:pt x="376734" y="153681"/>
                      </a:lnTo>
                      <a:cubicBezTo>
                        <a:pt x="384418" y="158804"/>
                        <a:pt x="391298" y="165411"/>
                        <a:pt x="399786" y="169049"/>
                      </a:cubicBezTo>
                      <a:cubicBezTo>
                        <a:pt x="409493" y="173209"/>
                        <a:pt x="420407" y="173698"/>
                        <a:pt x="430522" y="176733"/>
                      </a:cubicBezTo>
                      <a:cubicBezTo>
                        <a:pt x="446038" y="181388"/>
                        <a:pt x="461258" y="186978"/>
                        <a:pt x="476626" y="192101"/>
                      </a:cubicBezTo>
                      <a:lnTo>
                        <a:pt x="522730" y="207469"/>
                      </a:lnTo>
                      <a:cubicBezTo>
                        <a:pt x="530414" y="210030"/>
                        <a:pt x="537698" y="214648"/>
                        <a:pt x="545782" y="215153"/>
                      </a:cubicBezTo>
                      <a:lnTo>
                        <a:pt x="668727" y="222837"/>
                      </a:lnTo>
                      <a:lnTo>
                        <a:pt x="737883" y="245889"/>
                      </a:lnTo>
                      <a:lnTo>
                        <a:pt x="760935" y="253573"/>
                      </a:lnTo>
                      <a:cubicBezTo>
                        <a:pt x="768619" y="256134"/>
                        <a:pt x="775928" y="260451"/>
                        <a:pt x="783987" y="261257"/>
                      </a:cubicBezTo>
                      <a:cubicBezTo>
                        <a:pt x="883907" y="271250"/>
                        <a:pt x="835244" y="266099"/>
                        <a:pt x="929984" y="276626"/>
                      </a:cubicBezTo>
                      <a:cubicBezTo>
                        <a:pt x="945352" y="281749"/>
                        <a:pt x="960052" y="289703"/>
                        <a:pt x="976088" y="291994"/>
                      </a:cubicBezTo>
                      <a:cubicBezTo>
                        <a:pt x="1023431" y="298757"/>
                        <a:pt x="1049534" y="303058"/>
                        <a:pt x="1099033" y="307362"/>
                      </a:cubicBezTo>
                      <a:cubicBezTo>
                        <a:pt x="1134848" y="310476"/>
                        <a:pt x="1170750" y="312485"/>
                        <a:pt x="1206609" y="315046"/>
                      </a:cubicBezTo>
                      <a:cubicBezTo>
                        <a:pt x="1214293" y="317607"/>
                        <a:pt x="1221847" y="320599"/>
                        <a:pt x="1229661" y="322730"/>
                      </a:cubicBezTo>
                      <a:cubicBezTo>
                        <a:pt x="1250038" y="328287"/>
                        <a:pt x="1271096" y="331419"/>
                        <a:pt x="1291134" y="338098"/>
                      </a:cubicBezTo>
                      <a:cubicBezTo>
                        <a:pt x="1298818" y="340659"/>
                        <a:pt x="1306168" y="344637"/>
                        <a:pt x="1314186" y="345782"/>
                      </a:cubicBezTo>
                      <a:cubicBezTo>
                        <a:pt x="1324328" y="347231"/>
                        <a:pt x="1334677" y="345782"/>
                        <a:pt x="1344922" y="345782"/>
                      </a:cubicBezTo>
                      <a:lnTo>
                        <a:pt x="261473" y="238205"/>
                      </a:lnTo>
                      <a:close/>
                    </a:path>
                  </a:pathLst>
                </a:custGeom>
                <a:solidFill>
                  <a:srgbClr val="68A042"/>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4" name="正方形/長方形 53"/>
              <p:cNvSpPr/>
              <p:nvPr/>
            </p:nvSpPr>
            <p:spPr>
              <a:xfrm>
                <a:off x="5573426" y="2272840"/>
                <a:ext cx="45719" cy="920065"/>
              </a:xfrm>
              <a:prstGeom prst="rect">
                <a:avLst/>
              </a:prstGeom>
              <a:solidFill>
                <a:schemeClr val="bg1">
                  <a:lumMod val="8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3" name="正方形/長方形 522"/>
              <p:cNvSpPr/>
              <p:nvPr/>
            </p:nvSpPr>
            <p:spPr>
              <a:xfrm>
                <a:off x="6870066" y="2149015"/>
                <a:ext cx="46052" cy="1116785"/>
              </a:xfrm>
              <a:prstGeom prst="rect">
                <a:avLst/>
              </a:prstGeom>
              <a:solidFill>
                <a:schemeClr val="bg1">
                  <a:lumMod val="8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4" name="正方形/長方形 523"/>
              <p:cNvSpPr/>
              <p:nvPr/>
            </p:nvSpPr>
            <p:spPr>
              <a:xfrm>
                <a:off x="7923420" y="2240823"/>
                <a:ext cx="52532" cy="926069"/>
              </a:xfrm>
              <a:prstGeom prst="rect">
                <a:avLst/>
              </a:prstGeom>
              <a:solidFill>
                <a:schemeClr val="bg1">
                  <a:lumMod val="8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2" name="グループ化 71"/>
            <p:cNvGrpSpPr/>
            <p:nvPr/>
          </p:nvGrpSpPr>
          <p:grpSpPr>
            <a:xfrm>
              <a:off x="3215762" y="2176852"/>
              <a:ext cx="306096" cy="270908"/>
              <a:chOff x="232800" y="902224"/>
              <a:chExt cx="1110444" cy="895254"/>
            </a:xfrm>
          </p:grpSpPr>
          <p:sp>
            <p:nvSpPr>
              <p:cNvPr id="65" name="フローチャート: 磁気ディスク 64"/>
              <p:cNvSpPr/>
              <p:nvPr/>
            </p:nvSpPr>
            <p:spPr>
              <a:xfrm>
                <a:off x="356550" y="902224"/>
                <a:ext cx="855555" cy="895254"/>
              </a:xfrm>
              <a:prstGeom prst="flowChartMagneticDisk">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楕円 62"/>
              <p:cNvSpPr/>
              <p:nvPr/>
            </p:nvSpPr>
            <p:spPr>
              <a:xfrm>
                <a:off x="378766" y="971108"/>
                <a:ext cx="829303" cy="216030"/>
              </a:xfrm>
              <a:prstGeom prst="ellips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1 つの角を切り取った四角形 65"/>
              <p:cNvSpPr/>
              <p:nvPr/>
            </p:nvSpPr>
            <p:spPr>
              <a:xfrm>
                <a:off x="532603" y="1028904"/>
                <a:ext cx="130508" cy="99892"/>
              </a:xfrm>
              <a:prstGeom prst="snip1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涙形 67"/>
              <p:cNvSpPr/>
              <p:nvPr/>
            </p:nvSpPr>
            <p:spPr>
              <a:xfrm rot="1989576">
                <a:off x="657511" y="988800"/>
                <a:ext cx="133659" cy="165569"/>
              </a:xfrm>
              <a:prstGeom prst="teardrop">
                <a:avLst>
                  <a:gd name="adj" fmla="val 26472"/>
                </a:avLst>
              </a:prstGeom>
              <a:solidFill>
                <a:schemeClr val="accent2">
                  <a:lumMod val="5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楕円 68"/>
              <p:cNvSpPr/>
              <p:nvPr/>
            </p:nvSpPr>
            <p:spPr>
              <a:xfrm rot="1754512">
                <a:off x="840590" y="1018631"/>
                <a:ext cx="154691" cy="11407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アーチ 69"/>
              <p:cNvSpPr/>
              <p:nvPr/>
            </p:nvSpPr>
            <p:spPr>
              <a:xfrm rot="16200000">
                <a:off x="256921" y="1009029"/>
                <a:ext cx="187175" cy="235418"/>
              </a:xfrm>
              <a:prstGeom prst="blockArc">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25" name="アーチ 524"/>
              <p:cNvSpPr/>
              <p:nvPr/>
            </p:nvSpPr>
            <p:spPr>
              <a:xfrm rot="5400000">
                <a:off x="1131947" y="1016429"/>
                <a:ext cx="187175" cy="235418"/>
              </a:xfrm>
              <a:prstGeom prst="blockArc">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1" name="円柱 70"/>
              <p:cNvSpPr/>
              <p:nvPr/>
            </p:nvSpPr>
            <p:spPr>
              <a:xfrm>
                <a:off x="900125" y="1216123"/>
                <a:ext cx="158764" cy="537162"/>
              </a:xfrm>
              <a:prstGeom prst="can">
                <a:avLst>
                  <a:gd name="adj" fmla="val 9293"/>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5" name="グループ化 84"/>
            <p:cNvGrpSpPr/>
            <p:nvPr/>
          </p:nvGrpSpPr>
          <p:grpSpPr>
            <a:xfrm>
              <a:off x="3657350" y="2279402"/>
              <a:ext cx="278227" cy="124065"/>
              <a:chOff x="325391" y="430797"/>
              <a:chExt cx="800082" cy="392506"/>
            </a:xfrm>
          </p:grpSpPr>
          <p:grpSp>
            <p:nvGrpSpPr>
              <p:cNvPr id="77" name="グループ化 76"/>
              <p:cNvGrpSpPr/>
              <p:nvPr/>
            </p:nvGrpSpPr>
            <p:grpSpPr>
              <a:xfrm>
                <a:off x="325391" y="430797"/>
                <a:ext cx="800082" cy="392506"/>
                <a:chOff x="325391" y="430797"/>
                <a:chExt cx="800082" cy="392506"/>
              </a:xfrm>
            </p:grpSpPr>
            <p:sp>
              <p:nvSpPr>
                <p:cNvPr id="529" name="楕円 528"/>
                <p:cNvSpPr/>
                <p:nvPr/>
              </p:nvSpPr>
              <p:spPr>
                <a:xfrm>
                  <a:off x="516440" y="749106"/>
                  <a:ext cx="398547" cy="74197"/>
                </a:xfrm>
                <a:prstGeom prst="ellipse">
                  <a:avLst/>
                </a:prstGeom>
                <a:solidFill>
                  <a:schemeClr val="bg1">
                    <a:lumMod val="9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8" name="楕円 527"/>
                <p:cNvSpPr/>
                <p:nvPr/>
              </p:nvSpPr>
              <p:spPr>
                <a:xfrm>
                  <a:off x="325391" y="636981"/>
                  <a:ext cx="780647" cy="148434"/>
                </a:xfrm>
                <a:prstGeom prst="ellipse">
                  <a:avLst/>
                </a:prstGeom>
                <a:solidFill>
                  <a:schemeClr val="bg1">
                    <a:lumMod val="9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7" name="楕円 526"/>
                <p:cNvSpPr/>
                <p:nvPr/>
              </p:nvSpPr>
              <p:spPr>
                <a:xfrm>
                  <a:off x="329459" y="576596"/>
                  <a:ext cx="780646" cy="134935"/>
                </a:xfrm>
                <a:prstGeom prst="ellipse">
                  <a:avLst/>
                </a:prstGeom>
                <a:solidFill>
                  <a:schemeClr val="bg1">
                    <a:lumMod val="9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6" name="楕円 525"/>
                <p:cNvSpPr/>
                <p:nvPr/>
              </p:nvSpPr>
              <p:spPr>
                <a:xfrm>
                  <a:off x="337143" y="515425"/>
                  <a:ext cx="780646" cy="134935"/>
                </a:xfrm>
                <a:prstGeom prst="ellipse">
                  <a:avLst/>
                </a:prstGeom>
                <a:solidFill>
                  <a:schemeClr val="bg1">
                    <a:lumMod val="9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楕円 72"/>
                <p:cNvSpPr/>
                <p:nvPr/>
              </p:nvSpPr>
              <p:spPr>
                <a:xfrm>
                  <a:off x="338097" y="430797"/>
                  <a:ext cx="787376" cy="168709"/>
                </a:xfrm>
                <a:prstGeom prst="ellipse">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0" name="楕円 79"/>
              <p:cNvSpPr/>
              <p:nvPr/>
            </p:nvSpPr>
            <p:spPr>
              <a:xfrm>
                <a:off x="432080" y="522003"/>
                <a:ext cx="567265" cy="53403"/>
              </a:xfrm>
              <a:prstGeom prst="ellipse">
                <a:avLst/>
              </a:prstGeom>
              <a:solidFill>
                <a:schemeClr val="bg1">
                  <a:lumMod val="8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79" name="グループ化 278"/>
          <p:cNvGrpSpPr/>
          <p:nvPr/>
        </p:nvGrpSpPr>
        <p:grpSpPr>
          <a:xfrm>
            <a:off x="3885275" y="2472870"/>
            <a:ext cx="184327" cy="274164"/>
            <a:chOff x="6383960" y="1942019"/>
            <a:chExt cx="554867" cy="1015584"/>
          </a:xfrm>
        </p:grpSpPr>
        <p:sp>
          <p:nvSpPr>
            <p:cNvPr id="356" name="正方形/長方形 355"/>
            <p:cNvSpPr/>
            <p:nvPr/>
          </p:nvSpPr>
          <p:spPr>
            <a:xfrm>
              <a:off x="6549816" y="2343885"/>
              <a:ext cx="389011" cy="613718"/>
            </a:xfrm>
            <a:prstGeom prst="rect">
              <a:avLst/>
            </a:prstGeom>
            <a:solidFill>
              <a:schemeClr val="accent1">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57" name="台形 356"/>
            <p:cNvSpPr/>
            <p:nvPr/>
          </p:nvSpPr>
          <p:spPr>
            <a:xfrm>
              <a:off x="6548920" y="2199329"/>
              <a:ext cx="388429" cy="150906"/>
            </a:xfrm>
            <a:prstGeom prst="trapezoid">
              <a:avLst>
                <a:gd name="adj" fmla="val 472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58" name="正方形/長方形 357"/>
            <p:cNvSpPr/>
            <p:nvPr/>
          </p:nvSpPr>
          <p:spPr>
            <a:xfrm>
              <a:off x="6624222" y="2055954"/>
              <a:ext cx="237052" cy="1361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59" name="正方形/長方形 358"/>
            <p:cNvSpPr/>
            <p:nvPr/>
          </p:nvSpPr>
          <p:spPr>
            <a:xfrm>
              <a:off x="6646861" y="1942019"/>
              <a:ext cx="182472" cy="9774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60" name="正方形/長方形 359"/>
            <p:cNvSpPr/>
            <p:nvPr/>
          </p:nvSpPr>
          <p:spPr>
            <a:xfrm>
              <a:off x="6406134" y="1978695"/>
              <a:ext cx="244603" cy="4571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61" name="正方形/長方形 360"/>
            <p:cNvSpPr/>
            <p:nvPr/>
          </p:nvSpPr>
          <p:spPr>
            <a:xfrm rot="17665996" flipV="1">
              <a:off x="6349972" y="2032790"/>
              <a:ext cx="117745" cy="4976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362" name="角丸四角形 361"/>
            <p:cNvSpPr/>
            <p:nvPr/>
          </p:nvSpPr>
          <p:spPr>
            <a:xfrm>
              <a:off x="6579970" y="2462860"/>
              <a:ext cx="329154" cy="381128"/>
            </a:xfrm>
            <a:prstGeom prst="round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607" name="グループ化 606"/>
          <p:cNvGrpSpPr/>
          <p:nvPr/>
        </p:nvGrpSpPr>
        <p:grpSpPr>
          <a:xfrm>
            <a:off x="4074632" y="4846118"/>
            <a:ext cx="366759" cy="325121"/>
            <a:chOff x="-1611681" y="351074"/>
            <a:chExt cx="1464197" cy="1324121"/>
          </a:xfrm>
        </p:grpSpPr>
        <p:sp>
          <p:nvSpPr>
            <p:cNvPr id="605" name="正方形/長方形 604"/>
            <p:cNvSpPr/>
            <p:nvPr/>
          </p:nvSpPr>
          <p:spPr>
            <a:xfrm rot="20040822">
              <a:off x="-924287" y="1361785"/>
              <a:ext cx="320386" cy="45719"/>
            </a:xfrm>
            <a:prstGeom prst="rect">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04" name="グループ化 603"/>
            <p:cNvGrpSpPr/>
            <p:nvPr/>
          </p:nvGrpSpPr>
          <p:grpSpPr>
            <a:xfrm>
              <a:off x="-1611681" y="351074"/>
              <a:ext cx="1464197" cy="1324121"/>
              <a:chOff x="-1419266" y="157670"/>
              <a:chExt cx="1464197" cy="1324121"/>
            </a:xfrm>
          </p:grpSpPr>
          <p:sp>
            <p:nvSpPr>
              <p:cNvPr id="589" name="ドーナツ 588"/>
              <p:cNvSpPr/>
              <p:nvPr/>
            </p:nvSpPr>
            <p:spPr>
              <a:xfrm rot="601736">
                <a:off x="-1297366" y="569343"/>
                <a:ext cx="439418" cy="643241"/>
              </a:xfrm>
              <a:prstGeom prst="donut">
                <a:avLst>
                  <a:gd name="adj" fmla="val 15211"/>
                </a:avLst>
              </a:prstGeom>
              <a:solidFill>
                <a:schemeClr val="bg1">
                  <a:lumMod val="6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584" name="グループ化 583"/>
              <p:cNvGrpSpPr/>
              <p:nvPr/>
            </p:nvGrpSpPr>
            <p:grpSpPr>
              <a:xfrm>
                <a:off x="-1385255" y="157670"/>
                <a:ext cx="1430186" cy="1253848"/>
                <a:chOff x="-1454591" y="205117"/>
                <a:chExt cx="1430186" cy="1253848"/>
              </a:xfrm>
            </p:grpSpPr>
            <p:grpSp>
              <p:nvGrpSpPr>
                <p:cNvPr id="583" name="グループ化 582"/>
                <p:cNvGrpSpPr/>
                <p:nvPr/>
              </p:nvGrpSpPr>
              <p:grpSpPr>
                <a:xfrm>
                  <a:off x="-1454591" y="363931"/>
                  <a:ext cx="1021052" cy="1095034"/>
                  <a:chOff x="-1454591" y="363931"/>
                  <a:chExt cx="1021052" cy="1095034"/>
                </a:xfrm>
              </p:grpSpPr>
              <p:sp>
                <p:nvSpPr>
                  <p:cNvPr id="220" name="平行四辺形 219"/>
                  <p:cNvSpPr/>
                  <p:nvPr/>
                </p:nvSpPr>
                <p:spPr>
                  <a:xfrm rot="496383">
                    <a:off x="-1393551" y="806578"/>
                    <a:ext cx="912765" cy="306790"/>
                  </a:xfrm>
                  <a:prstGeom prst="parallelogram">
                    <a:avLst>
                      <a:gd name="adj" fmla="val 107597"/>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6" name="平行四辺形 575"/>
                  <p:cNvSpPr/>
                  <p:nvPr/>
                </p:nvSpPr>
                <p:spPr>
                  <a:xfrm rot="497091" flipH="1">
                    <a:off x="-1004582" y="363931"/>
                    <a:ext cx="571043" cy="475127"/>
                  </a:xfrm>
                  <a:prstGeom prst="parallelogram">
                    <a:avLst>
                      <a:gd name="adj" fmla="val 0"/>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1" name="角丸四角形 220"/>
                  <p:cNvSpPr/>
                  <p:nvPr/>
                </p:nvSpPr>
                <p:spPr>
                  <a:xfrm rot="19986054">
                    <a:off x="-880286" y="740139"/>
                    <a:ext cx="335477" cy="59248"/>
                  </a:xfrm>
                  <a:prstGeom prst="round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7" name="角丸四角形 576"/>
                  <p:cNvSpPr/>
                  <p:nvPr/>
                </p:nvSpPr>
                <p:spPr>
                  <a:xfrm rot="20299716">
                    <a:off x="-1454591" y="712880"/>
                    <a:ext cx="335477" cy="59248"/>
                  </a:xfrm>
                  <a:prstGeom prst="round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2" name="正方形/長方形 221"/>
                  <p:cNvSpPr/>
                  <p:nvPr/>
                </p:nvSpPr>
                <p:spPr>
                  <a:xfrm>
                    <a:off x="-1415602" y="826273"/>
                    <a:ext cx="55393" cy="532710"/>
                  </a:xfrm>
                  <a:prstGeom prst="rect">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8" name="正方形/長方形 577"/>
                  <p:cNvSpPr/>
                  <p:nvPr/>
                </p:nvSpPr>
                <p:spPr>
                  <a:xfrm>
                    <a:off x="-840706" y="858166"/>
                    <a:ext cx="45719" cy="600799"/>
                  </a:xfrm>
                  <a:prstGeom prst="rect">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9" name="平行四辺形 578"/>
                  <p:cNvSpPr/>
                  <p:nvPr/>
                </p:nvSpPr>
                <p:spPr>
                  <a:xfrm rot="497091" flipH="1">
                    <a:off x="-1371213" y="1186462"/>
                    <a:ext cx="544519" cy="125508"/>
                  </a:xfrm>
                  <a:prstGeom prst="parallelogram">
                    <a:avLst>
                      <a:gd name="adj" fmla="val 15963"/>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6" name="グループ化 245"/>
                <p:cNvGrpSpPr/>
                <p:nvPr/>
              </p:nvGrpSpPr>
              <p:grpSpPr>
                <a:xfrm>
                  <a:off x="-493064" y="289436"/>
                  <a:ext cx="468659" cy="875154"/>
                  <a:chOff x="-493064" y="289436"/>
                  <a:chExt cx="468659" cy="875154"/>
                </a:xfrm>
              </p:grpSpPr>
              <p:sp>
                <p:nvSpPr>
                  <p:cNvPr id="580" name="正方形/長方形 579"/>
                  <p:cNvSpPr/>
                  <p:nvPr/>
                </p:nvSpPr>
                <p:spPr>
                  <a:xfrm rot="587348">
                    <a:off x="-493064" y="335713"/>
                    <a:ext cx="45719" cy="828877"/>
                  </a:xfrm>
                  <a:prstGeom prst="rect">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38" name="グループ化 237"/>
                  <p:cNvGrpSpPr/>
                  <p:nvPr/>
                </p:nvGrpSpPr>
                <p:grpSpPr>
                  <a:xfrm>
                    <a:off x="-429057" y="289436"/>
                    <a:ext cx="404652" cy="197854"/>
                    <a:chOff x="336570" y="265382"/>
                    <a:chExt cx="404652" cy="197854"/>
                  </a:xfrm>
                </p:grpSpPr>
                <p:sp>
                  <p:nvSpPr>
                    <p:cNvPr id="223" name="アーチ 222"/>
                    <p:cNvSpPr/>
                    <p:nvPr/>
                  </p:nvSpPr>
                  <p:spPr>
                    <a:xfrm rot="1524720">
                      <a:off x="336570" y="265382"/>
                      <a:ext cx="404652" cy="197854"/>
                    </a:xfrm>
                    <a:prstGeom prst="blockArc">
                      <a:avLst>
                        <a:gd name="adj1" fmla="val 10242220"/>
                        <a:gd name="adj2" fmla="val 18986728"/>
                        <a:gd name="adj3" fmla="val 23309"/>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27" name="正方形/長方形 226"/>
                    <p:cNvSpPr/>
                    <p:nvPr/>
                  </p:nvSpPr>
                  <p:spPr>
                    <a:xfrm rot="951831">
                      <a:off x="501745" y="268205"/>
                      <a:ext cx="180611" cy="58085"/>
                    </a:xfrm>
                    <a:prstGeom prst="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63" name="グループ化 262"/>
                <p:cNvGrpSpPr/>
                <p:nvPr/>
              </p:nvGrpSpPr>
              <p:grpSpPr>
                <a:xfrm>
                  <a:off x="-1012817" y="205117"/>
                  <a:ext cx="387583" cy="620777"/>
                  <a:chOff x="-1012817" y="205117"/>
                  <a:chExt cx="387583" cy="620777"/>
                </a:xfrm>
              </p:grpSpPr>
              <p:sp>
                <p:nvSpPr>
                  <p:cNvPr id="581" name="正方形/長方形 580"/>
                  <p:cNvSpPr/>
                  <p:nvPr/>
                </p:nvSpPr>
                <p:spPr>
                  <a:xfrm rot="587348">
                    <a:off x="-1012817" y="240166"/>
                    <a:ext cx="45719" cy="585728"/>
                  </a:xfrm>
                  <a:prstGeom prst="rect">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2" name="アーチ 581"/>
                  <p:cNvSpPr/>
                  <p:nvPr/>
                </p:nvSpPr>
                <p:spPr>
                  <a:xfrm rot="1524720">
                    <a:off x="-964741" y="205117"/>
                    <a:ext cx="339507" cy="168639"/>
                  </a:xfrm>
                  <a:prstGeom prst="blockArc">
                    <a:avLst>
                      <a:gd name="adj1" fmla="val 10242220"/>
                      <a:gd name="adj2" fmla="val 18986728"/>
                      <a:gd name="adj3" fmla="val 23309"/>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47" name="正方形/長方形 246"/>
                  <p:cNvSpPr/>
                  <p:nvPr/>
                </p:nvSpPr>
                <p:spPr>
                  <a:xfrm rot="882276">
                    <a:off x="-826120" y="214718"/>
                    <a:ext cx="173846" cy="45719"/>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590" name="ドーナツ 589"/>
              <p:cNvSpPr/>
              <p:nvPr/>
            </p:nvSpPr>
            <p:spPr>
              <a:xfrm rot="601736">
                <a:off x="-755149" y="1300354"/>
                <a:ext cx="145036" cy="181437"/>
              </a:xfrm>
              <a:prstGeom prst="donut">
                <a:avLst>
                  <a:gd name="adj" fmla="val 23624"/>
                </a:avLst>
              </a:prstGeom>
              <a:solidFill>
                <a:schemeClr val="bg1">
                  <a:lumMod val="6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600" name="グループ化 599"/>
              <p:cNvGrpSpPr/>
              <p:nvPr/>
            </p:nvGrpSpPr>
            <p:grpSpPr>
              <a:xfrm>
                <a:off x="-1419266" y="1312984"/>
                <a:ext cx="284503" cy="106487"/>
                <a:chOff x="-1603747" y="1691958"/>
                <a:chExt cx="284503" cy="106487"/>
              </a:xfrm>
            </p:grpSpPr>
            <p:sp>
              <p:nvSpPr>
                <p:cNvPr id="599" name="正方形/長方形 598"/>
                <p:cNvSpPr/>
                <p:nvPr/>
              </p:nvSpPr>
              <p:spPr>
                <a:xfrm rot="2960925">
                  <a:off x="-1538869" y="1627080"/>
                  <a:ext cx="45719" cy="175476"/>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3" name="フローチャート: データ 592"/>
                <p:cNvSpPr/>
                <p:nvPr/>
              </p:nvSpPr>
              <p:spPr>
                <a:xfrm rot="524604">
                  <a:off x="-1586345" y="1722935"/>
                  <a:ext cx="267101" cy="75510"/>
                </a:xfrm>
                <a:prstGeom prst="flowChartInputOutput">
                  <a:avLst/>
                </a:prstGeom>
                <a:solidFill>
                  <a:schemeClr val="bg1">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98" name="グループ化 597"/>
              <p:cNvGrpSpPr/>
              <p:nvPr/>
            </p:nvGrpSpPr>
            <p:grpSpPr>
              <a:xfrm>
                <a:off x="-1098269" y="1384133"/>
                <a:ext cx="344891" cy="75510"/>
                <a:chOff x="-1082937" y="1799314"/>
                <a:chExt cx="344891" cy="75510"/>
              </a:xfrm>
            </p:grpSpPr>
            <p:sp>
              <p:nvSpPr>
                <p:cNvPr id="594" name="フローチャート: データ 593"/>
                <p:cNvSpPr/>
                <p:nvPr/>
              </p:nvSpPr>
              <p:spPr>
                <a:xfrm rot="524604">
                  <a:off x="-1082937" y="1799314"/>
                  <a:ext cx="267101" cy="75510"/>
                </a:xfrm>
                <a:prstGeom prst="flowChartInputOutput">
                  <a:avLst/>
                </a:prstGeom>
                <a:solidFill>
                  <a:schemeClr val="bg1">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7" name="正方形/長方形 596"/>
                <p:cNvSpPr/>
                <p:nvPr/>
              </p:nvSpPr>
              <p:spPr>
                <a:xfrm rot="2834886" flipH="1">
                  <a:off x="-835510" y="1762064"/>
                  <a:ext cx="45719" cy="149208"/>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03" name="フリーフォーム 602"/>
              <p:cNvSpPr/>
              <p:nvPr/>
            </p:nvSpPr>
            <p:spPr>
              <a:xfrm>
                <a:off x="-740964" y="713389"/>
                <a:ext cx="284482" cy="361728"/>
              </a:xfrm>
              <a:custGeom>
                <a:avLst/>
                <a:gdLst>
                  <a:gd name="connsiteX0" fmla="*/ 7684 w 768404"/>
                  <a:gd name="connsiteY0" fmla="*/ 353466 h 499462"/>
                  <a:gd name="connsiteX1" fmla="*/ 7684 w 768404"/>
                  <a:gd name="connsiteY1" fmla="*/ 353466 h 499462"/>
                  <a:gd name="connsiteX2" fmla="*/ 46104 w 768404"/>
                  <a:gd name="connsiteY2" fmla="*/ 299678 h 499462"/>
                  <a:gd name="connsiteX3" fmla="*/ 92209 w 768404"/>
                  <a:gd name="connsiteY3" fmla="*/ 284309 h 499462"/>
                  <a:gd name="connsiteX4" fmla="*/ 268941 w 768404"/>
                  <a:gd name="connsiteY4" fmla="*/ 268941 h 499462"/>
                  <a:gd name="connsiteX5" fmla="*/ 338098 w 768404"/>
                  <a:gd name="connsiteY5" fmla="*/ 230521 h 499462"/>
                  <a:gd name="connsiteX6" fmla="*/ 361150 w 768404"/>
                  <a:gd name="connsiteY6" fmla="*/ 215153 h 499462"/>
                  <a:gd name="connsiteX7" fmla="*/ 384202 w 768404"/>
                  <a:gd name="connsiteY7" fmla="*/ 199785 h 499462"/>
                  <a:gd name="connsiteX8" fmla="*/ 437990 w 768404"/>
                  <a:gd name="connsiteY8" fmla="*/ 138313 h 499462"/>
                  <a:gd name="connsiteX9" fmla="*/ 468726 w 768404"/>
                  <a:gd name="connsiteY9" fmla="*/ 92209 h 499462"/>
                  <a:gd name="connsiteX10" fmla="*/ 484094 w 768404"/>
                  <a:gd name="connsiteY10" fmla="*/ 61473 h 499462"/>
                  <a:gd name="connsiteX11" fmla="*/ 760720 w 768404"/>
                  <a:gd name="connsiteY11" fmla="*/ 0 h 499462"/>
                  <a:gd name="connsiteX12" fmla="*/ 768404 w 768404"/>
                  <a:gd name="connsiteY12" fmla="*/ 345782 h 499462"/>
                  <a:gd name="connsiteX13" fmla="*/ 0 w 768404"/>
                  <a:gd name="connsiteY13" fmla="*/ 499462 h 499462"/>
                  <a:gd name="connsiteX14" fmla="*/ 7684 w 768404"/>
                  <a:gd name="connsiteY14" fmla="*/ 353466 h 499462"/>
                  <a:gd name="connsiteX0" fmla="*/ 7684 w 768404"/>
                  <a:gd name="connsiteY0" fmla="*/ 353466 h 499462"/>
                  <a:gd name="connsiteX1" fmla="*/ 7684 w 768404"/>
                  <a:gd name="connsiteY1" fmla="*/ 353466 h 499462"/>
                  <a:gd name="connsiteX2" fmla="*/ 46104 w 768404"/>
                  <a:gd name="connsiteY2" fmla="*/ 299678 h 499462"/>
                  <a:gd name="connsiteX3" fmla="*/ 92209 w 768404"/>
                  <a:gd name="connsiteY3" fmla="*/ 284309 h 499462"/>
                  <a:gd name="connsiteX4" fmla="*/ 268941 w 768404"/>
                  <a:gd name="connsiteY4" fmla="*/ 268941 h 499462"/>
                  <a:gd name="connsiteX5" fmla="*/ 338098 w 768404"/>
                  <a:gd name="connsiteY5" fmla="*/ 193547 h 499462"/>
                  <a:gd name="connsiteX6" fmla="*/ 361150 w 768404"/>
                  <a:gd name="connsiteY6" fmla="*/ 215153 h 499462"/>
                  <a:gd name="connsiteX7" fmla="*/ 384202 w 768404"/>
                  <a:gd name="connsiteY7" fmla="*/ 199785 h 499462"/>
                  <a:gd name="connsiteX8" fmla="*/ 437990 w 768404"/>
                  <a:gd name="connsiteY8" fmla="*/ 138313 h 499462"/>
                  <a:gd name="connsiteX9" fmla="*/ 468726 w 768404"/>
                  <a:gd name="connsiteY9" fmla="*/ 92209 h 499462"/>
                  <a:gd name="connsiteX10" fmla="*/ 484094 w 768404"/>
                  <a:gd name="connsiteY10" fmla="*/ 61473 h 499462"/>
                  <a:gd name="connsiteX11" fmla="*/ 760720 w 768404"/>
                  <a:gd name="connsiteY11" fmla="*/ 0 h 499462"/>
                  <a:gd name="connsiteX12" fmla="*/ 768404 w 768404"/>
                  <a:gd name="connsiteY12" fmla="*/ 345782 h 499462"/>
                  <a:gd name="connsiteX13" fmla="*/ 0 w 768404"/>
                  <a:gd name="connsiteY13" fmla="*/ 499462 h 499462"/>
                  <a:gd name="connsiteX14" fmla="*/ 7684 w 768404"/>
                  <a:gd name="connsiteY14" fmla="*/ 353466 h 499462"/>
                  <a:gd name="connsiteX0" fmla="*/ 7684 w 768404"/>
                  <a:gd name="connsiteY0" fmla="*/ 353466 h 499462"/>
                  <a:gd name="connsiteX1" fmla="*/ 7684 w 768404"/>
                  <a:gd name="connsiteY1" fmla="*/ 353466 h 499462"/>
                  <a:gd name="connsiteX2" fmla="*/ 46104 w 768404"/>
                  <a:gd name="connsiteY2" fmla="*/ 299678 h 499462"/>
                  <a:gd name="connsiteX3" fmla="*/ 101943 w 768404"/>
                  <a:gd name="connsiteY3" fmla="*/ 232546 h 499462"/>
                  <a:gd name="connsiteX4" fmla="*/ 268941 w 768404"/>
                  <a:gd name="connsiteY4" fmla="*/ 268941 h 499462"/>
                  <a:gd name="connsiteX5" fmla="*/ 338098 w 768404"/>
                  <a:gd name="connsiteY5" fmla="*/ 193547 h 499462"/>
                  <a:gd name="connsiteX6" fmla="*/ 361150 w 768404"/>
                  <a:gd name="connsiteY6" fmla="*/ 215153 h 499462"/>
                  <a:gd name="connsiteX7" fmla="*/ 384202 w 768404"/>
                  <a:gd name="connsiteY7" fmla="*/ 199785 h 499462"/>
                  <a:gd name="connsiteX8" fmla="*/ 437990 w 768404"/>
                  <a:gd name="connsiteY8" fmla="*/ 138313 h 499462"/>
                  <a:gd name="connsiteX9" fmla="*/ 468726 w 768404"/>
                  <a:gd name="connsiteY9" fmla="*/ 92209 h 499462"/>
                  <a:gd name="connsiteX10" fmla="*/ 484094 w 768404"/>
                  <a:gd name="connsiteY10" fmla="*/ 61473 h 499462"/>
                  <a:gd name="connsiteX11" fmla="*/ 760720 w 768404"/>
                  <a:gd name="connsiteY11" fmla="*/ 0 h 499462"/>
                  <a:gd name="connsiteX12" fmla="*/ 768404 w 768404"/>
                  <a:gd name="connsiteY12" fmla="*/ 345782 h 499462"/>
                  <a:gd name="connsiteX13" fmla="*/ 0 w 768404"/>
                  <a:gd name="connsiteY13" fmla="*/ 499462 h 499462"/>
                  <a:gd name="connsiteX14" fmla="*/ 7684 w 768404"/>
                  <a:gd name="connsiteY14" fmla="*/ 353466 h 499462"/>
                  <a:gd name="connsiteX0" fmla="*/ 7684 w 768404"/>
                  <a:gd name="connsiteY0" fmla="*/ 353466 h 499462"/>
                  <a:gd name="connsiteX1" fmla="*/ 7684 w 768404"/>
                  <a:gd name="connsiteY1" fmla="*/ 353466 h 499462"/>
                  <a:gd name="connsiteX2" fmla="*/ 46104 w 768404"/>
                  <a:gd name="connsiteY2" fmla="*/ 299678 h 499462"/>
                  <a:gd name="connsiteX3" fmla="*/ 101943 w 768404"/>
                  <a:gd name="connsiteY3" fmla="*/ 232546 h 499462"/>
                  <a:gd name="connsiteX4" fmla="*/ 268941 w 768404"/>
                  <a:gd name="connsiteY4" fmla="*/ 231967 h 499462"/>
                  <a:gd name="connsiteX5" fmla="*/ 338098 w 768404"/>
                  <a:gd name="connsiteY5" fmla="*/ 193547 h 499462"/>
                  <a:gd name="connsiteX6" fmla="*/ 361150 w 768404"/>
                  <a:gd name="connsiteY6" fmla="*/ 215153 h 499462"/>
                  <a:gd name="connsiteX7" fmla="*/ 384202 w 768404"/>
                  <a:gd name="connsiteY7" fmla="*/ 199785 h 499462"/>
                  <a:gd name="connsiteX8" fmla="*/ 437990 w 768404"/>
                  <a:gd name="connsiteY8" fmla="*/ 138313 h 499462"/>
                  <a:gd name="connsiteX9" fmla="*/ 468726 w 768404"/>
                  <a:gd name="connsiteY9" fmla="*/ 92209 h 499462"/>
                  <a:gd name="connsiteX10" fmla="*/ 484094 w 768404"/>
                  <a:gd name="connsiteY10" fmla="*/ 61473 h 499462"/>
                  <a:gd name="connsiteX11" fmla="*/ 760720 w 768404"/>
                  <a:gd name="connsiteY11" fmla="*/ 0 h 499462"/>
                  <a:gd name="connsiteX12" fmla="*/ 768404 w 768404"/>
                  <a:gd name="connsiteY12" fmla="*/ 345782 h 499462"/>
                  <a:gd name="connsiteX13" fmla="*/ 0 w 768404"/>
                  <a:gd name="connsiteY13" fmla="*/ 499462 h 499462"/>
                  <a:gd name="connsiteX14" fmla="*/ 7684 w 768404"/>
                  <a:gd name="connsiteY14" fmla="*/ 353466 h 499462"/>
                  <a:gd name="connsiteX0" fmla="*/ 7684 w 768404"/>
                  <a:gd name="connsiteY0" fmla="*/ 353466 h 499462"/>
                  <a:gd name="connsiteX1" fmla="*/ 7684 w 768404"/>
                  <a:gd name="connsiteY1" fmla="*/ 353466 h 499462"/>
                  <a:gd name="connsiteX2" fmla="*/ 46104 w 768404"/>
                  <a:gd name="connsiteY2" fmla="*/ 299678 h 499462"/>
                  <a:gd name="connsiteX3" fmla="*/ 101943 w 768404"/>
                  <a:gd name="connsiteY3" fmla="*/ 232546 h 499462"/>
                  <a:gd name="connsiteX4" fmla="*/ 268941 w 768404"/>
                  <a:gd name="connsiteY4" fmla="*/ 231967 h 499462"/>
                  <a:gd name="connsiteX5" fmla="*/ 338098 w 768404"/>
                  <a:gd name="connsiteY5" fmla="*/ 193547 h 499462"/>
                  <a:gd name="connsiteX6" fmla="*/ 361150 w 768404"/>
                  <a:gd name="connsiteY6" fmla="*/ 215153 h 499462"/>
                  <a:gd name="connsiteX7" fmla="*/ 384203 w 768404"/>
                  <a:gd name="connsiteY7" fmla="*/ 170206 h 499462"/>
                  <a:gd name="connsiteX8" fmla="*/ 437990 w 768404"/>
                  <a:gd name="connsiteY8" fmla="*/ 138313 h 499462"/>
                  <a:gd name="connsiteX9" fmla="*/ 468726 w 768404"/>
                  <a:gd name="connsiteY9" fmla="*/ 92209 h 499462"/>
                  <a:gd name="connsiteX10" fmla="*/ 484094 w 768404"/>
                  <a:gd name="connsiteY10" fmla="*/ 61473 h 499462"/>
                  <a:gd name="connsiteX11" fmla="*/ 760720 w 768404"/>
                  <a:gd name="connsiteY11" fmla="*/ 0 h 499462"/>
                  <a:gd name="connsiteX12" fmla="*/ 768404 w 768404"/>
                  <a:gd name="connsiteY12" fmla="*/ 345782 h 499462"/>
                  <a:gd name="connsiteX13" fmla="*/ 0 w 768404"/>
                  <a:gd name="connsiteY13" fmla="*/ 499462 h 499462"/>
                  <a:gd name="connsiteX14" fmla="*/ 7684 w 768404"/>
                  <a:gd name="connsiteY14" fmla="*/ 353466 h 499462"/>
                  <a:gd name="connsiteX0" fmla="*/ 7684 w 768404"/>
                  <a:gd name="connsiteY0" fmla="*/ 353466 h 499462"/>
                  <a:gd name="connsiteX1" fmla="*/ 7684 w 768404"/>
                  <a:gd name="connsiteY1" fmla="*/ 353466 h 499462"/>
                  <a:gd name="connsiteX2" fmla="*/ 46104 w 768404"/>
                  <a:gd name="connsiteY2" fmla="*/ 299678 h 499462"/>
                  <a:gd name="connsiteX3" fmla="*/ 101943 w 768404"/>
                  <a:gd name="connsiteY3" fmla="*/ 232546 h 499462"/>
                  <a:gd name="connsiteX4" fmla="*/ 268941 w 768404"/>
                  <a:gd name="connsiteY4" fmla="*/ 231967 h 499462"/>
                  <a:gd name="connsiteX5" fmla="*/ 338098 w 768404"/>
                  <a:gd name="connsiteY5" fmla="*/ 193547 h 499462"/>
                  <a:gd name="connsiteX6" fmla="*/ 361150 w 768404"/>
                  <a:gd name="connsiteY6" fmla="*/ 200364 h 499462"/>
                  <a:gd name="connsiteX7" fmla="*/ 384203 w 768404"/>
                  <a:gd name="connsiteY7" fmla="*/ 170206 h 499462"/>
                  <a:gd name="connsiteX8" fmla="*/ 437990 w 768404"/>
                  <a:gd name="connsiteY8" fmla="*/ 138313 h 499462"/>
                  <a:gd name="connsiteX9" fmla="*/ 468726 w 768404"/>
                  <a:gd name="connsiteY9" fmla="*/ 92209 h 499462"/>
                  <a:gd name="connsiteX10" fmla="*/ 484094 w 768404"/>
                  <a:gd name="connsiteY10" fmla="*/ 61473 h 499462"/>
                  <a:gd name="connsiteX11" fmla="*/ 760720 w 768404"/>
                  <a:gd name="connsiteY11" fmla="*/ 0 h 499462"/>
                  <a:gd name="connsiteX12" fmla="*/ 768404 w 768404"/>
                  <a:gd name="connsiteY12" fmla="*/ 345782 h 499462"/>
                  <a:gd name="connsiteX13" fmla="*/ 0 w 768404"/>
                  <a:gd name="connsiteY13" fmla="*/ 499462 h 499462"/>
                  <a:gd name="connsiteX14" fmla="*/ 7684 w 768404"/>
                  <a:gd name="connsiteY14" fmla="*/ 353466 h 499462"/>
                  <a:gd name="connsiteX0" fmla="*/ 7684 w 768404"/>
                  <a:gd name="connsiteY0" fmla="*/ 353466 h 499462"/>
                  <a:gd name="connsiteX1" fmla="*/ 7684 w 768404"/>
                  <a:gd name="connsiteY1" fmla="*/ 353466 h 499462"/>
                  <a:gd name="connsiteX2" fmla="*/ 46104 w 768404"/>
                  <a:gd name="connsiteY2" fmla="*/ 299678 h 499462"/>
                  <a:gd name="connsiteX3" fmla="*/ 199293 w 768404"/>
                  <a:gd name="connsiteY3" fmla="*/ 239941 h 499462"/>
                  <a:gd name="connsiteX4" fmla="*/ 268941 w 768404"/>
                  <a:gd name="connsiteY4" fmla="*/ 231967 h 499462"/>
                  <a:gd name="connsiteX5" fmla="*/ 338098 w 768404"/>
                  <a:gd name="connsiteY5" fmla="*/ 193547 h 499462"/>
                  <a:gd name="connsiteX6" fmla="*/ 361150 w 768404"/>
                  <a:gd name="connsiteY6" fmla="*/ 200364 h 499462"/>
                  <a:gd name="connsiteX7" fmla="*/ 384203 w 768404"/>
                  <a:gd name="connsiteY7" fmla="*/ 170206 h 499462"/>
                  <a:gd name="connsiteX8" fmla="*/ 437990 w 768404"/>
                  <a:gd name="connsiteY8" fmla="*/ 138313 h 499462"/>
                  <a:gd name="connsiteX9" fmla="*/ 468726 w 768404"/>
                  <a:gd name="connsiteY9" fmla="*/ 92209 h 499462"/>
                  <a:gd name="connsiteX10" fmla="*/ 484094 w 768404"/>
                  <a:gd name="connsiteY10" fmla="*/ 61473 h 499462"/>
                  <a:gd name="connsiteX11" fmla="*/ 760720 w 768404"/>
                  <a:gd name="connsiteY11" fmla="*/ 0 h 499462"/>
                  <a:gd name="connsiteX12" fmla="*/ 768404 w 768404"/>
                  <a:gd name="connsiteY12" fmla="*/ 345782 h 499462"/>
                  <a:gd name="connsiteX13" fmla="*/ 0 w 768404"/>
                  <a:gd name="connsiteY13" fmla="*/ 499462 h 499462"/>
                  <a:gd name="connsiteX14" fmla="*/ 7684 w 768404"/>
                  <a:gd name="connsiteY14" fmla="*/ 353466 h 499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68404" h="499462">
                    <a:moveTo>
                      <a:pt x="7684" y="353466"/>
                    </a:moveTo>
                    <a:lnTo>
                      <a:pt x="7684" y="353466"/>
                    </a:lnTo>
                    <a:cubicBezTo>
                      <a:pt x="20491" y="335537"/>
                      <a:pt x="14169" y="318599"/>
                      <a:pt x="46104" y="299678"/>
                    </a:cubicBezTo>
                    <a:cubicBezTo>
                      <a:pt x="78039" y="280757"/>
                      <a:pt x="162154" y="251226"/>
                      <a:pt x="199293" y="239941"/>
                    </a:cubicBezTo>
                    <a:cubicBezTo>
                      <a:pt x="236432" y="228656"/>
                      <a:pt x="122760" y="240566"/>
                      <a:pt x="268941" y="231967"/>
                    </a:cubicBezTo>
                    <a:cubicBezTo>
                      <a:pt x="309516" y="218442"/>
                      <a:pt x="322730" y="198814"/>
                      <a:pt x="338098" y="193547"/>
                    </a:cubicBezTo>
                    <a:cubicBezTo>
                      <a:pt x="353466" y="188280"/>
                      <a:pt x="353466" y="204254"/>
                      <a:pt x="361150" y="200364"/>
                    </a:cubicBezTo>
                    <a:cubicBezTo>
                      <a:pt x="368834" y="196474"/>
                      <a:pt x="371396" y="180548"/>
                      <a:pt x="384203" y="170206"/>
                    </a:cubicBezTo>
                    <a:cubicBezTo>
                      <a:pt x="397010" y="159864"/>
                      <a:pt x="399570" y="163926"/>
                      <a:pt x="437990" y="138313"/>
                    </a:cubicBezTo>
                    <a:cubicBezTo>
                      <a:pt x="448235" y="122945"/>
                      <a:pt x="462885" y="109731"/>
                      <a:pt x="468726" y="92209"/>
                    </a:cubicBezTo>
                    <a:cubicBezTo>
                      <a:pt x="477555" y="65721"/>
                      <a:pt x="470683" y="74884"/>
                      <a:pt x="484094" y="61473"/>
                    </a:cubicBezTo>
                    <a:lnTo>
                      <a:pt x="760720" y="0"/>
                    </a:lnTo>
                    <a:lnTo>
                      <a:pt x="768404" y="345782"/>
                    </a:lnTo>
                    <a:lnTo>
                      <a:pt x="0" y="499462"/>
                    </a:lnTo>
                    <a:lnTo>
                      <a:pt x="7684" y="353466"/>
                    </a:lnTo>
                    <a:close/>
                  </a:path>
                </a:pathLst>
              </a:custGeom>
              <a:solidFill>
                <a:schemeClr val="bg1">
                  <a:lumMod val="6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8" name="ドーナツ 587"/>
              <p:cNvSpPr/>
              <p:nvPr/>
            </p:nvSpPr>
            <p:spPr>
              <a:xfrm rot="601736">
                <a:off x="-623720" y="720764"/>
                <a:ext cx="508794" cy="713568"/>
              </a:xfrm>
              <a:prstGeom prst="donut">
                <a:avLst>
                  <a:gd name="adj" fmla="val 15211"/>
                </a:avLst>
              </a:prstGeom>
              <a:solidFill>
                <a:schemeClr val="bg1">
                  <a:lumMod val="5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606" name="楕円 605"/>
            <p:cNvSpPr/>
            <p:nvPr/>
          </p:nvSpPr>
          <p:spPr>
            <a:xfrm rot="628737">
              <a:off x="-618634" y="1185936"/>
              <a:ext cx="131709" cy="191644"/>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31" name="テキスト ボックス 530"/>
          <p:cNvSpPr txBox="1"/>
          <p:nvPr/>
        </p:nvSpPr>
        <p:spPr>
          <a:xfrm>
            <a:off x="7722144" y="5493218"/>
            <a:ext cx="1950265" cy="507831"/>
          </a:xfrm>
          <a:prstGeom prst="rect">
            <a:avLst/>
          </a:prstGeom>
          <a:noFill/>
          <a:ln>
            <a:solidFill>
              <a:schemeClr val="tx1"/>
            </a:solidFill>
          </a:ln>
        </p:spPr>
        <p:txBody>
          <a:bodyPr wrap="square" rtlCol="0">
            <a:spAutoFit/>
          </a:bodyPr>
          <a:lstStyle/>
          <a:p>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必要に応じて発熱者の家族</a:t>
            </a:r>
            <a:r>
              <a:rPr lang="ja-JP" altLang="en-US" sz="900" dirty="0"/>
              <a:t>及び同居者</a:t>
            </a:r>
            <a:r>
              <a:rPr kumimoji="1" lang="ja-JP" altLang="en-US" sz="900" dirty="0" smtClean="0">
                <a:latin typeface="ＭＳ Ｐゴシック" panose="020B0600070205080204" pitchFamily="50" charset="-128"/>
                <a:ea typeface="ＭＳ Ｐゴシック" panose="020B0600070205080204" pitchFamily="50" charset="-128"/>
              </a:rPr>
              <a:t>用の専用スペースを確保することを検討</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2" name="正方形/長方形 1"/>
          <p:cNvSpPr/>
          <p:nvPr/>
        </p:nvSpPr>
        <p:spPr>
          <a:xfrm>
            <a:off x="3141595" y="2290337"/>
            <a:ext cx="4538154" cy="3079711"/>
          </a:xfrm>
          <a:custGeom>
            <a:avLst/>
            <a:gdLst>
              <a:gd name="connsiteX0" fmla="*/ 0 w 729659"/>
              <a:gd name="connsiteY0" fmla="*/ 0 h 523274"/>
              <a:gd name="connsiteX1" fmla="*/ 729659 w 729659"/>
              <a:gd name="connsiteY1" fmla="*/ 0 h 523274"/>
              <a:gd name="connsiteX2" fmla="*/ 729659 w 729659"/>
              <a:gd name="connsiteY2" fmla="*/ 523274 h 523274"/>
              <a:gd name="connsiteX3" fmla="*/ 0 w 729659"/>
              <a:gd name="connsiteY3" fmla="*/ 523274 h 523274"/>
              <a:gd name="connsiteX4" fmla="*/ 0 w 729659"/>
              <a:gd name="connsiteY4" fmla="*/ 0 h 523274"/>
              <a:gd name="connsiteX0" fmla="*/ 0 w 729659"/>
              <a:gd name="connsiteY0" fmla="*/ 0 h 523274"/>
              <a:gd name="connsiteX1" fmla="*/ 729659 w 729659"/>
              <a:gd name="connsiteY1" fmla="*/ 0 h 523274"/>
              <a:gd name="connsiteX2" fmla="*/ 729659 w 729659"/>
              <a:gd name="connsiteY2" fmla="*/ 523274 h 523274"/>
              <a:gd name="connsiteX3" fmla="*/ 0 w 729659"/>
              <a:gd name="connsiteY3" fmla="*/ 523274 h 523274"/>
              <a:gd name="connsiteX4" fmla="*/ 91440 w 729659"/>
              <a:gd name="connsiteY4" fmla="*/ 91440 h 523274"/>
              <a:gd name="connsiteX0" fmla="*/ 1446414 w 1446414"/>
              <a:gd name="connsiteY0" fmla="*/ 0 h 3465980"/>
              <a:gd name="connsiteX1" fmla="*/ 729659 w 1446414"/>
              <a:gd name="connsiteY1" fmla="*/ 2942706 h 3465980"/>
              <a:gd name="connsiteX2" fmla="*/ 729659 w 1446414"/>
              <a:gd name="connsiteY2" fmla="*/ 3465980 h 3465980"/>
              <a:gd name="connsiteX3" fmla="*/ 0 w 1446414"/>
              <a:gd name="connsiteY3" fmla="*/ 3465980 h 3465980"/>
              <a:gd name="connsiteX4" fmla="*/ 91440 w 1446414"/>
              <a:gd name="connsiteY4" fmla="*/ 3034146 h 3465980"/>
              <a:gd name="connsiteX0" fmla="*/ 1446414 w 1446414"/>
              <a:gd name="connsiteY0" fmla="*/ 0 h 3465980"/>
              <a:gd name="connsiteX1" fmla="*/ 1161921 w 1446414"/>
              <a:gd name="connsiteY1" fmla="*/ 8313 h 3465980"/>
              <a:gd name="connsiteX2" fmla="*/ 729659 w 1446414"/>
              <a:gd name="connsiteY2" fmla="*/ 3465980 h 3465980"/>
              <a:gd name="connsiteX3" fmla="*/ 0 w 1446414"/>
              <a:gd name="connsiteY3" fmla="*/ 3465980 h 3465980"/>
              <a:gd name="connsiteX4" fmla="*/ 91440 w 1446414"/>
              <a:gd name="connsiteY4" fmla="*/ 3034146 h 3465980"/>
              <a:gd name="connsiteX0" fmla="*/ 1446414 w 1446414"/>
              <a:gd name="connsiteY0" fmla="*/ 0 h 3465980"/>
              <a:gd name="connsiteX1" fmla="*/ 1161921 w 1446414"/>
              <a:gd name="connsiteY1" fmla="*/ 8313 h 3465980"/>
              <a:gd name="connsiteX2" fmla="*/ 1070481 w 1446414"/>
              <a:gd name="connsiteY2" fmla="*/ 780969 h 3465980"/>
              <a:gd name="connsiteX3" fmla="*/ 0 w 1446414"/>
              <a:gd name="connsiteY3" fmla="*/ 3465980 h 3465980"/>
              <a:gd name="connsiteX4" fmla="*/ 91440 w 1446414"/>
              <a:gd name="connsiteY4" fmla="*/ 3034146 h 3465980"/>
              <a:gd name="connsiteX0" fmla="*/ 1354974 w 1354974"/>
              <a:gd name="connsiteY0" fmla="*/ 0 h 3034146"/>
              <a:gd name="connsiteX1" fmla="*/ 1070481 w 1354974"/>
              <a:gd name="connsiteY1" fmla="*/ 8313 h 3034146"/>
              <a:gd name="connsiteX2" fmla="*/ 979041 w 1354974"/>
              <a:gd name="connsiteY2" fmla="*/ 780969 h 3034146"/>
              <a:gd name="connsiteX3" fmla="*/ 997527 w 1354974"/>
              <a:gd name="connsiteY3" fmla="*/ 2859151 h 3034146"/>
              <a:gd name="connsiteX4" fmla="*/ 0 w 1354974"/>
              <a:gd name="connsiteY4" fmla="*/ 3034146 h 3034146"/>
              <a:gd name="connsiteX0" fmla="*/ 2942705 w 2942705"/>
              <a:gd name="connsiteY0" fmla="*/ 0 h 2926080"/>
              <a:gd name="connsiteX1" fmla="*/ 2658212 w 2942705"/>
              <a:gd name="connsiteY1" fmla="*/ 8313 h 2926080"/>
              <a:gd name="connsiteX2" fmla="*/ 2566772 w 2942705"/>
              <a:gd name="connsiteY2" fmla="*/ 780969 h 2926080"/>
              <a:gd name="connsiteX3" fmla="*/ 2585258 w 2942705"/>
              <a:gd name="connsiteY3" fmla="*/ 2859151 h 2926080"/>
              <a:gd name="connsiteX4" fmla="*/ 0 w 2942705"/>
              <a:gd name="connsiteY4" fmla="*/ 2926080 h 2926080"/>
              <a:gd name="connsiteX0" fmla="*/ 2942705 w 2942705"/>
              <a:gd name="connsiteY0" fmla="*/ 0 h 2926080"/>
              <a:gd name="connsiteX1" fmla="*/ 2658212 w 2942705"/>
              <a:gd name="connsiteY1" fmla="*/ 8313 h 2926080"/>
              <a:gd name="connsiteX2" fmla="*/ 2566772 w 2942705"/>
              <a:gd name="connsiteY2" fmla="*/ 780969 h 2926080"/>
              <a:gd name="connsiteX3" fmla="*/ 2585258 w 2942705"/>
              <a:gd name="connsiteY3" fmla="*/ 2859151 h 2926080"/>
              <a:gd name="connsiteX4" fmla="*/ 0 w 2942705"/>
              <a:gd name="connsiteY4" fmla="*/ 2926080 h 2926080"/>
              <a:gd name="connsiteX0" fmla="*/ 2942705 w 2942705"/>
              <a:gd name="connsiteY0" fmla="*/ 0 h 2859151"/>
              <a:gd name="connsiteX1" fmla="*/ 2658212 w 2942705"/>
              <a:gd name="connsiteY1" fmla="*/ 8313 h 2859151"/>
              <a:gd name="connsiteX2" fmla="*/ 2566772 w 2942705"/>
              <a:gd name="connsiteY2" fmla="*/ 780969 h 2859151"/>
              <a:gd name="connsiteX3" fmla="*/ 2585258 w 2942705"/>
              <a:gd name="connsiteY3" fmla="*/ 2859151 h 2859151"/>
              <a:gd name="connsiteX4" fmla="*/ 0 w 2942705"/>
              <a:gd name="connsiteY4" fmla="*/ 2842953 h 2859151"/>
              <a:gd name="connsiteX0" fmla="*/ 3582785 w 3582785"/>
              <a:gd name="connsiteY0" fmla="*/ 0 h 2859579"/>
              <a:gd name="connsiteX1" fmla="*/ 3298292 w 3582785"/>
              <a:gd name="connsiteY1" fmla="*/ 8313 h 2859579"/>
              <a:gd name="connsiteX2" fmla="*/ 3206852 w 3582785"/>
              <a:gd name="connsiteY2" fmla="*/ 780969 h 2859579"/>
              <a:gd name="connsiteX3" fmla="*/ 3225338 w 3582785"/>
              <a:gd name="connsiteY3" fmla="*/ 2859151 h 2859579"/>
              <a:gd name="connsiteX4" fmla="*/ 0 w 3582785"/>
              <a:gd name="connsiteY4" fmla="*/ 2859579 h 2859579"/>
              <a:gd name="connsiteX0" fmla="*/ 3821926 w 3821926"/>
              <a:gd name="connsiteY0" fmla="*/ 0 h 2892804"/>
              <a:gd name="connsiteX1" fmla="*/ 3537433 w 3821926"/>
              <a:gd name="connsiteY1" fmla="*/ 8313 h 2892804"/>
              <a:gd name="connsiteX2" fmla="*/ 3445993 w 3821926"/>
              <a:gd name="connsiteY2" fmla="*/ 780969 h 2892804"/>
              <a:gd name="connsiteX3" fmla="*/ 3464479 w 3821926"/>
              <a:gd name="connsiteY3" fmla="*/ 2859151 h 2892804"/>
              <a:gd name="connsiteX4" fmla="*/ 239141 w 3821926"/>
              <a:gd name="connsiteY4" fmla="*/ 2859579 h 2892804"/>
              <a:gd name="connsiteX5" fmla="*/ 238348 w 3821926"/>
              <a:gd name="connsiteY5" fmla="*/ 2892804 h 2892804"/>
              <a:gd name="connsiteX0" fmla="*/ 3868077 w 3868077"/>
              <a:gd name="connsiteY0" fmla="*/ 0 h 2859599"/>
              <a:gd name="connsiteX1" fmla="*/ 3583584 w 3868077"/>
              <a:gd name="connsiteY1" fmla="*/ 8313 h 2859599"/>
              <a:gd name="connsiteX2" fmla="*/ 3492144 w 3868077"/>
              <a:gd name="connsiteY2" fmla="*/ 780969 h 2859599"/>
              <a:gd name="connsiteX3" fmla="*/ 3510630 w 3868077"/>
              <a:gd name="connsiteY3" fmla="*/ 2859151 h 2859599"/>
              <a:gd name="connsiteX4" fmla="*/ 285292 w 3868077"/>
              <a:gd name="connsiteY4" fmla="*/ 2859579 h 2859599"/>
              <a:gd name="connsiteX5" fmla="*/ 134870 w 3868077"/>
              <a:gd name="connsiteY5" fmla="*/ 1737335 h 2859599"/>
              <a:gd name="connsiteX0" fmla="*/ 3733207 w 3733207"/>
              <a:gd name="connsiteY0" fmla="*/ 0 h 2859579"/>
              <a:gd name="connsiteX1" fmla="*/ 3448714 w 3733207"/>
              <a:gd name="connsiteY1" fmla="*/ 8313 h 2859579"/>
              <a:gd name="connsiteX2" fmla="*/ 3357274 w 3733207"/>
              <a:gd name="connsiteY2" fmla="*/ 780969 h 2859579"/>
              <a:gd name="connsiteX3" fmla="*/ 3375760 w 3733207"/>
              <a:gd name="connsiteY3" fmla="*/ 2859151 h 2859579"/>
              <a:gd name="connsiteX4" fmla="*/ 150422 w 3733207"/>
              <a:gd name="connsiteY4" fmla="*/ 2859579 h 2859579"/>
              <a:gd name="connsiteX5" fmla="*/ 0 w 3733207"/>
              <a:gd name="connsiteY5" fmla="*/ 1737335 h 2859579"/>
              <a:gd name="connsiteX0" fmla="*/ 3733207 w 3733207"/>
              <a:gd name="connsiteY0" fmla="*/ 0 h 2867892"/>
              <a:gd name="connsiteX1" fmla="*/ 3448714 w 3733207"/>
              <a:gd name="connsiteY1" fmla="*/ 8313 h 2867892"/>
              <a:gd name="connsiteX2" fmla="*/ 3357274 w 3733207"/>
              <a:gd name="connsiteY2" fmla="*/ 780969 h 2867892"/>
              <a:gd name="connsiteX3" fmla="*/ 3375760 w 3733207"/>
              <a:gd name="connsiteY3" fmla="*/ 2859151 h 2867892"/>
              <a:gd name="connsiteX4" fmla="*/ 25731 w 3733207"/>
              <a:gd name="connsiteY4" fmla="*/ 2867892 h 2867892"/>
              <a:gd name="connsiteX5" fmla="*/ 0 w 3733207"/>
              <a:gd name="connsiteY5" fmla="*/ 1737335 h 2867892"/>
              <a:gd name="connsiteX0" fmla="*/ 3733207 w 3733207"/>
              <a:gd name="connsiteY0" fmla="*/ 0 h 2884517"/>
              <a:gd name="connsiteX1" fmla="*/ 3448714 w 3733207"/>
              <a:gd name="connsiteY1" fmla="*/ 8313 h 2884517"/>
              <a:gd name="connsiteX2" fmla="*/ 3357274 w 3733207"/>
              <a:gd name="connsiteY2" fmla="*/ 780969 h 2884517"/>
              <a:gd name="connsiteX3" fmla="*/ 3375760 w 3733207"/>
              <a:gd name="connsiteY3" fmla="*/ 2859151 h 2884517"/>
              <a:gd name="connsiteX4" fmla="*/ 34044 w 3733207"/>
              <a:gd name="connsiteY4" fmla="*/ 2884517 h 2884517"/>
              <a:gd name="connsiteX5" fmla="*/ 0 w 3733207"/>
              <a:gd name="connsiteY5" fmla="*/ 1737335 h 2884517"/>
              <a:gd name="connsiteX0" fmla="*/ 3740727 w 3740727"/>
              <a:gd name="connsiteY0" fmla="*/ 0 h 2867891"/>
              <a:gd name="connsiteX1" fmla="*/ 3456234 w 3740727"/>
              <a:gd name="connsiteY1" fmla="*/ 8313 h 2867891"/>
              <a:gd name="connsiteX2" fmla="*/ 3364794 w 3740727"/>
              <a:gd name="connsiteY2" fmla="*/ 780969 h 2867891"/>
              <a:gd name="connsiteX3" fmla="*/ 3383280 w 3740727"/>
              <a:gd name="connsiteY3" fmla="*/ 2859151 h 2867891"/>
              <a:gd name="connsiteX4" fmla="*/ 0 w 3740727"/>
              <a:gd name="connsiteY4" fmla="*/ 2867891 h 2867891"/>
              <a:gd name="connsiteX5" fmla="*/ 7520 w 3740727"/>
              <a:gd name="connsiteY5" fmla="*/ 1737335 h 2867891"/>
              <a:gd name="connsiteX0" fmla="*/ 3741519 w 3741519"/>
              <a:gd name="connsiteY0" fmla="*/ 0 h 2867891"/>
              <a:gd name="connsiteX1" fmla="*/ 3457026 w 3741519"/>
              <a:gd name="connsiteY1" fmla="*/ 8313 h 2867891"/>
              <a:gd name="connsiteX2" fmla="*/ 3365586 w 3741519"/>
              <a:gd name="connsiteY2" fmla="*/ 780969 h 2867891"/>
              <a:gd name="connsiteX3" fmla="*/ 3384072 w 3741519"/>
              <a:gd name="connsiteY3" fmla="*/ 2859151 h 2867891"/>
              <a:gd name="connsiteX4" fmla="*/ 792 w 3741519"/>
              <a:gd name="connsiteY4" fmla="*/ 2867891 h 2867891"/>
              <a:gd name="connsiteX5" fmla="*/ 8312 w 3741519"/>
              <a:gd name="connsiteY5" fmla="*/ 1737335 h 2867891"/>
              <a:gd name="connsiteX6" fmla="*/ 0 w 3741519"/>
              <a:gd name="connsiteY6" fmla="*/ 1753959 h 2867891"/>
              <a:gd name="connsiteX0" fmla="*/ 4157156 w 4157156"/>
              <a:gd name="connsiteY0" fmla="*/ 0 h 2867891"/>
              <a:gd name="connsiteX1" fmla="*/ 3872663 w 4157156"/>
              <a:gd name="connsiteY1" fmla="*/ 8313 h 2867891"/>
              <a:gd name="connsiteX2" fmla="*/ 3781223 w 4157156"/>
              <a:gd name="connsiteY2" fmla="*/ 780969 h 2867891"/>
              <a:gd name="connsiteX3" fmla="*/ 3799709 w 4157156"/>
              <a:gd name="connsiteY3" fmla="*/ 2859151 h 2867891"/>
              <a:gd name="connsiteX4" fmla="*/ 416429 w 4157156"/>
              <a:gd name="connsiteY4" fmla="*/ 2867891 h 2867891"/>
              <a:gd name="connsiteX5" fmla="*/ 423949 w 4157156"/>
              <a:gd name="connsiteY5" fmla="*/ 1737335 h 2867891"/>
              <a:gd name="connsiteX6" fmla="*/ 0 w 4157156"/>
              <a:gd name="connsiteY6" fmla="*/ 1704083 h 2867891"/>
              <a:gd name="connsiteX0" fmla="*/ 4157156 w 4157156"/>
              <a:gd name="connsiteY0" fmla="*/ 0 h 2867891"/>
              <a:gd name="connsiteX1" fmla="*/ 3872663 w 4157156"/>
              <a:gd name="connsiteY1" fmla="*/ 8313 h 2867891"/>
              <a:gd name="connsiteX2" fmla="*/ 3781223 w 4157156"/>
              <a:gd name="connsiteY2" fmla="*/ 780969 h 2867891"/>
              <a:gd name="connsiteX3" fmla="*/ 3799709 w 4157156"/>
              <a:gd name="connsiteY3" fmla="*/ 2859151 h 2867891"/>
              <a:gd name="connsiteX4" fmla="*/ 416429 w 4157156"/>
              <a:gd name="connsiteY4" fmla="*/ 2867891 h 2867891"/>
              <a:gd name="connsiteX5" fmla="*/ 423949 w 4157156"/>
              <a:gd name="connsiteY5" fmla="*/ 1737335 h 2867891"/>
              <a:gd name="connsiteX6" fmla="*/ 0 w 4157156"/>
              <a:gd name="connsiteY6" fmla="*/ 1704083 h 2867891"/>
              <a:gd name="connsiteX0" fmla="*/ 4157156 w 4157156"/>
              <a:gd name="connsiteY0" fmla="*/ 0 h 2867891"/>
              <a:gd name="connsiteX1" fmla="*/ 3872663 w 4157156"/>
              <a:gd name="connsiteY1" fmla="*/ 8313 h 2867891"/>
              <a:gd name="connsiteX2" fmla="*/ 3781223 w 4157156"/>
              <a:gd name="connsiteY2" fmla="*/ 780969 h 2867891"/>
              <a:gd name="connsiteX3" fmla="*/ 3799709 w 4157156"/>
              <a:gd name="connsiteY3" fmla="*/ 2859151 h 2867891"/>
              <a:gd name="connsiteX4" fmla="*/ 416429 w 4157156"/>
              <a:gd name="connsiteY4" fmla="*/ 2867891 h 2867891"/>
              <a:gd name="connsiteX5" fmla="*/ 399011 w 4157156"/>
              <a:gd name="connsiteY5" fmla="*/ 1712397 h 2867891"/>
              <a:gd name="connsiteX6" fmla="*/ 0 w 4157156"/>
              <a:gd name="connsiteY6" fmla="*/ 1704083 h 2867891"/>
              <a:gd name="connsiteX0" fmla="*/ 4157156 w 4157156"/>
              <a:gd name="connsiteY0" fmla="*/ 0 h 2867891"/>
              <a:gd name="connsiteX1" fmla="*/ 3872663 w 4157156"/>
              <a:gd name="connsiteY1" fmla="*/ 8313 h 2867891"/>
              <a:gd name="connsiteX2" fmla="*/ 3781223 w 4157156"/>
              <a:gd name="connsiteY2" fmla="*/ 780969 h 2867891"/>
              <a:gd name="connsiteX3" fmla="*/ 3799709 w 4157156"/>
              <a:gd name="connsiteY3" fmla="*/ 2859151 h 2867891"/>
              <a:gd name="connsiteX4" fmla="*/ 399495 w 4157156"/>
              <a:gd name="connsiteY4" fmla="*/ 2867891 h 2867891"/>
              <a:gd name="connsiteX5" fmla="*/ 399011 w 4157156"/>
              <a:gd name="connsiteY5" fmla="*/ 1712397 h 2867891"/>
              <a:gd name="connsiteX6" fmla="*/ 0 w 4157156"/>
              <a:gd name="connsiteY6" fmla="*/ 1704083 h 2867891"/>
              <a:gd name="connsiteX0" fmla="*/ 4157156 w 4157156"/>
              <a:gd name="connsiteY0" fmla="*/ 0 h 2867891"/>
              <a:gd name="connsiteX1" fmla="*/ 3872663 w 4157156"/>
              <a:gd name="connsiteY1" fmla="*/ 8313 h 2867891"/>
              <a:gd name="connsiteX2" fmla="*/ 3781223 w 4157156"/>
              <a:gd name="connsiteY2" fmla="*/ 780969 h 2867891"/>
              <a:gd name="connsiteX3" fmla="*/ 3799709 w 4157156"/>
              <a:gd name="connsiteY3" fmla="*/ 2859151 h 2867891"/>
              <a:gd name="connsiteX4" fmla="*/ 399495 w 4157156"/>
              <a:gd name="connsiteY4" fmla="*/ 2867891 h 2867891"/>
              <a:gd name="connsiteX5" fmla="*/ 399011 w 4157156"/>
              <a:gd name="connsiteY5" fmla="*/ 1712397 h 2867891"/>
              <a:gd name="connsiteX6" fmla="*/ 0 w 4157156"/>
              <a:gd name="connsiteY6" fmla="*/ 1704083 h 2867891"/>
              <a:gd name="connsiteX0" fmla="*/ 4157156 w 4157156"/>
              <a:gd name="connsiteY0" fmla="*/ 0 h 2867891"/>
              <a:gd name="connsiteX1" fmla="*/ 3872663 w 4157156"/>
              <a:gd name="connsiteY1" fmla="*/ 8313 h 2867891"/>
              <a:gd name="connsiteX2" fmla="*/ 3781223 w 4157156"/>
              <a:gd name="connsiteY2" fmla="*/ 780969 h 2867891"/>
              <a:gd name="connsiteX3" fmla="*/ 3799709 w 4157156"/>
              <a:gd name="connsiteY3" fmla="*/ 2859151 h 2867891"/>
              <a:gd name="connsiteX4" fmla="*/ 399495 w 4157156"/>
              <a:gd name="connsiteY4" fmla="*/ 2867891 h 2867891"/>
              <a:gd name="connsiteX5" fmla="*/ 399011 w 4157156"/>
              <a:gd name="connsiteY5" fmla="*/ 1712397 h 2867891"/>
              <a:gd name="connsiteX6" fmla="*/ 0 w 4157156"/>
              <a:gd name="connsiteY6" fmla="*/ 1704083 h 2867891"/>
              <a:gd name="connsiteX0" fmla="*/ 4157156 w 4157156"/>
              <a:gd name="connsiteY0" fmla="*/ 0 h 2867891"/>
              <a:gd name="connsiteX1" fmla="*/ 3872663 w 4157156"/>
              <a:gd name="connsiteY1" fmla="*/ 8313 h 2867891"/>
              <a:gd name="connsiteX2" fmla="*/ 3781223 w 4157156"/>
              <a:gd name="connsiteY2" fmla="*/ 780969 h 2867891"/>
              <a:gd name="connsiteX3" fmla="*/ 3799709 w 4157156"/>
              <a:gd name="connsiteY3" fmla="*/ 2859151 h 2867891"/>
              <a:gd name="connsiteX4" fmla="*/ 399495 w 4157156"/>
              <a:gd name="connsiteY4" fmla="*/ 2867891 h 2867891"/>
              <a:gd name="connsiteX5" fmla="*/ 390545 w 4157156"/>
              <a:gd name="connsiteY5" fmla="*/ 1686997 h 2867891"/>
              <a:gd name="connsiteX6" fmla="*/ 0 w 4157156"/>
              <a:gd name="connsiteY6" fmla="*/ 1704083 h 2867891"/>
              <a:gd name="connsiteX0" fmla="*/ 4157156 w 4157156"/>
              <a:gd name="connsiteY0" fmla="*/ 211820 h 3079711"/>
              <a:gd name="connsiteX1" fmla="*/ 3889596 w 4157156"/>
              <a:gd name="connsiteY1" fmla="*/ 0 h 3079711"/>
              <a:gd name="connsiteX2" fmla="*/ 3781223 w 4157156"/>
              <a:gd name="connsiteY2" fmla="*/ 992789 h 3079711"/>
              <a:gd name="connsiteX3" fmla="*/ 3799709 w 4157156"/>
              <a:gd name="connsiteY3" fmla="*/ 3070971 h 3079711"/>
              <a:gd name="connsiteX4" fmla="*/ 399495 w 4157156"/>
              <a:gd name="connsiteY4" fmla="*/ 3079711 h 3079711"/>
              <a:gd name="connsiteX5" fmla="*/ 390545 w 4157156"/>
              <a:gd name="connsiteY5" fmla="*/ 1898817 h 3079711"/>
              <a:gd name="connsiteX6" fmla="*/ 0 w 4157156"/>
              <a:gd name="connsiteY6" fmla="*/ 1915903 h 3079711"/>
              <a:gd name="connsiteX0" fmla="*/ 4140222 w 4140222"/>
              <a:gd name="connsiteY0" fmla="*/ 8620 h 3079711"/>
              <a:gd name="connsiteX1" fmla="*/ 3889596 w 4140222"/>
              <a:gd name="connsiteY1" fmla="*/ 0 h 3079711"/>
              <a:gd name="connsiteX2" fmla="*/ 3781223 w 4140222"/>
              <a:gd name="connsiteY2" fmla="*/ 992789 h 3079711"/>
              <a:gd name="connsiteX3" fmla="*/ 3799709 w 4140222"/>
              <a:gd name="connsiteY3" fmla="*/ 3070971 h 3079711"/>
              <a:gd name="connsiteX4" fmla="*/ 399495 w 4140222"/>
              <a:gd name="connsiteY4" fmla="*/ 3079711 h 3079711"/>
              <a:gd name="connsiteX5" fmla="*/ 390545 w 4140222"/>
              <a:gd name="connsiteY5" fmla="*/ 1898817 h 3079711"/>
              <a:gd name="connsiteX6" fmla="*/ 0 w 4140222"/>
              <a:gd name="connsiteY6" fmla="*/ 1915903 h 3079711"/>
              <a:gd name="connsiteX0" fmla="*/ 4106355 w 4106355"/>
              <a:gd name="connsiteY0" fmla="*/ 0 h 3096491"/>
              <a:gd name="connsiteX1" fmla="*/ 3889596 w 4106355"/>
              <a:gd name="connsiteY1" fmla="*/ 16780 h 3096491"/>
              <a:gd name="connsiteX2" fmla="*/ 3781223 w 4106355"/>
              <a:gd name="connsiteY2" fmla="*/ 1009569 h 3096491"/>
              <a:gd name="connsiteX3" fmla="*/ 3799709 w 4106355"/>
              <a:gd name="connsiteY3" fmla="*/ 3087751 h 3096491"/>
              <a:gd name="connsiteX4" fmla="*/ 399495 w 4106355"/>
              <a:gd name="connsiteY4" fmla="*/ 3096491 h 3096491"/>
              <a:gd name="connsiteX5" fmla="*/ 390545 w 4106355"/>
              <a:gd name="connsiteY5" fmla="*/ 1915597 h 3096491"/>
              <a:gd name="connsiteX6" fmla="*/ 0 w 4106355"/>
              <a:gd name="connsiteY6" fmla="*/ 1932683 h 3096491"/>
              <a:gd name="connsiteX0" fmla="*/ 4131755 w 4131755"/>
              <a:gd name="connsiteY0" fmla="*/ 154 h 3079711"/>
              <a:gd name="connsiteX1" fmla="*/ 3889596 w 4131755"/>
              <a:gd name="connsiteY1" fmla="*/ 0 h 3079711"/>
              <a:gd name="connsiteX2" fmla="*/ 3781223 w 4131755"/>
              <a:gd name="connsiteY2" fmla="*/ 992789 h 3079711"/>
              <a:gd name="connsiteX3" fmla="*/ 3799709 w 4131755"/>
              <a:gd name="connsiteY3" fmla="*/ 3070971 h 3079711"/>
              <a:gd name="connsiteX4" fmla="*/ 399495 w 4131755"/>
              <a:gd name="connsiteY4" fmla="*/ 3079711 h 3079711"/>
              <a:gd name="connsiteX5" fmla="*/ 390545 w 4131755"/>
              <a:gd name="connsiteY5" fmla="*/ 1898817 h 3079711"/>
              <a:gd name="connsiteX6" fmla="*/ 0 w 4131755"/>
              <a:gd name="connsiteY6" fmla="*/ 1915903 h 3079711"/>
              <a:gd name="connsiteX0" fmla="*/ 4157155 w 4157155"/>
              <a:gd name="connsiteY0" fmla="*/ 154 h 3079711"/>
              <a:gd name="connsiteX1" fmla="*/ 3914996 w 4157155"/>
              <a:gd name="connsiteY1" fmla="*/ 0 h 3079711"/>
              <a:gd name="connsiteX2" fmla="*/ 3806623 w 4157155"/>
              <a:gd name="connsiteY2" fmla="*/ 992789 h 3079711"/>
              <a:gd name="connsiteX3" fmla="*/ 3825109 w 4157155"/>
              <a:gd name="connsiteY3" fmla="*/ 3070971 h 3079711"/>
              <a:gd name="connsiteX4" fmla="*/ 424895 w 4157155"/>
              <a:gd name="connsiteY4" fmla="*/ 3079711 h 3079711"/>
              <a:gd name="connsiteX5" fmla="*/ 415945 w 4157155"/>
              <a:gd name="connsiteY5" fmla="*/ 1898817 h 3079711"/>
              <a:gd name="connsiteX6" fmla="*/ 0 w 4157155"/>
              <a:gd name="connsiteY6" fmla="*/ 1890503 h 3079711"/>
              <a:gd name="connsiteX0" fmla="*/ 4165621 w 4165621"/>
              <a:gd name="connsiteY0" fmla="*/ 154 h 3079711"/>
              <a:gd name="connsiteX1" fmla="*/ 3923462 w 4165621"/>
              <a:gd name="connsiteY1" fmla="*/ 0 h 3079711"/>
              <a:gd name="connsiteX2" fmla="*/ 3815089 w 4165621"/>
              <a:gd name="connsiteY2" fmla="*/ 992789 h 3079711"/>
              <a:gd name="connsiteX3" fmla="*/ 3833575 w 4165621"/>
              <a:gd name="connsiteY3" fmla="*/ 3070971 h 3079711"/>
              <a:gd name="connsiteX4" fmla="*/ 433361 w 4165621"/>
              <a:gd name="connsiteY4" fmla="*/ 3079711 h 3079711"/>
              <a:gd name="connsiteX5" fmla="*/ 424411 w 4165621"/>
              <a:gd name="connsiteY5" fmla="*/ 1898817 h 3079711"/>
              <a:gd name="connsiteX6" fmla="*/ 0 w 4165621"/>
              <a:gd name="connsiteY6" fmla="*/ 1924369 h 3079711"/>
              <a:gd name="connsiteX0" fmla="*/ 4165621 w 4165621"/>
              <a:gd name="connsiteY0" fmla="*/ 154 h 3079711"/>
              <a:gd name="connsiteX1" fmla="*/ 3923462 w 4165621"/>
              <a:gd name="connsiteY1" fmla="*/ 0 h 3079711"/>
              <a:gd name="connsiteX2" fmla="*/ 3815089 w 4165621"/>
              <a:gd name="connsiteY2" fmla="*/ 992789 h 3079711"/>
              <a:gd name="connsiteX3" fmla="*/ 3833575 w 4165621"/>
              <a:gd name="connsiteY3" fmla="*/ 3070971 h 3079711"/>
              <a:gd name="connsiteX4" fmla="*/ 433361 w 4165621"/>
              <a:gd name="connsiteY4" fmla="*/ 3079711 h 3079711"/>
              <a:gd name="connsiteX5" fmla="*/ 424411 w 4165621"/>
              <a:gd name="connsiteY5" fmla="*/ 1898817 h 3079711"/>
              <a:gd name="connsiteX6" fmla="*/ 0 w 4165621"/>
              <a:gd name="connsiteY6" fmla="*/ 1898969 h 3079711"/>
              <a:gd name="connsiteX0" fmla="*/ 4538154 w 4538154"/>
              <a:gd name="connsiteY0" fmla="*/ 154 h 3079711"/>
              <a:gd name="connsiteX1" fmla="*/ 3923462 w 4538154"/>
              <a:gd name="connsiteY1" fmla="*/ 0 h 3079711"/>
              <a:gd name="connsiteX2" fmla="*/ 3815089 w 4538154"/>
              <a:gd name="connsiteY2" fmla="*/ 992789 h 3079711"/>
              <a:gd name="connsiteX3" fmla="*/ 3833575 w 4538154"/>
              <a:gd name="connsiteY3" fmla="*/ 3070971 h 3079711"/>
              <a:gd name="connsiteX4" fmla="*/ 433361 w 4538154"/>
              <a:gd name="connsiteY4" fmla="*/ 3079711 h 3079711"/>
              <a:gd name="connsiteX5" fmla="*/ 424411 w 4538154"/>
              <a:gd name="connsiteY5" fmla="*/ 1898817 h 3079711"/>
              <a:gd name="connsiteX6" fmla="*/ 0 w 4538154"/>
              <a:gd name="connsiteY6" fmla="*/ 1898969 h 3079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8154" h="3079711">
                <a:moveTo>
                  <a:pt x="4538154" y="154"/>
                </a:moveTo>
                <a:lnTo>
                  <a:pt x="3923462" y="0"/>
                </a:lnTo>
                <a:lnTo>
                  <a:pt x="3815089" y="992789"/>
                </a:lnTo>
                <a:lnTo>
                  <a:pt x="3833575" y="3070971"/>
                </a:lnTo>
                <a:lnTo>
                  <a:pt x="433361" y="3079711"/>
                </a:lnTo>
                <a:cubicBezTo>
                  <a:pt x="433200" y="2694546"/>
                  <a:pt x="424572" y="2283982"/>
                  <a:pt x="424411" y="1898817"/>
                </a:cubicBezTo>
                <a:lnTo>
                  <a:pt x="0" y="1898969"/>
                </a:lnTo>
              </a:path>
            </a:pathLst>
          </a:custGeom>
          <a:noFill/>
          <a:ln w="38100">
            <a:solidFill>
              <a:srgbClr val="FF0000"/>
            </a:solidFill>
            <a:headEnd type="non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星 5 5"/>
          <p:cNvSpPr/>
          <p:nvPr/>
        </p:nvSpPr>
        <p:spPr>
          <a:xfrm>
            <a:off x="7698513" y="2137874"/>
            <a:ext cx="270306" cy="286585"/>
          </a:xfrm>
          <a:prstGeom prst="star5">
            <a:avLst>
              <a:gd name="adj" fmla="val 27115"/>
              <a:gd name="hf" fmla="val 105146"/>
              <a:gd name="vf" fmla="val 110557"/>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マイル 8"/>
          <p:cNvSpPr/>
          <p:nvPr/>
        </p:nvSpPr>
        <p:spPr>
          <a:xfrm>
            <a:off x="7734316" y="2441125"/>
            <a:ext cx="203513" cy="242195"/>
          </a:xfrm>
          <a:prstGeom prst="smileyFac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2" name="スマイル 531"/>
          <p:cNvSpPr/>
          <p:nvPr/>
        </p:nvSpPr>
        <p:spPr>
          <a:xfrm>
            <a:off x="7986748" y="2215857"/>
            <a:ext cx="203513" cy="220150"/>
          </a:xfrm>
          <a:prstGeom prst="smileyFac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4" name="テキスト ボックス 533"/>
          <p:cNvSpPr txBox="1"/>
          <p:nvPr/>
        </p:nvSpPr>
        <p:spPr>
          <a:xfrm>
            <a:off x="7547529" y="1925744"/>
            <a:ext cx="617559" cy="246221"/>
          </a:xfrm>
          <a:prstGeom prst="rect">
            <a:avLst/>
          </a:prstGeom>
          <a:noFill/>
        </p:spPr>
        <p:txBody>
          <a:bodyPr wrap="square" rtlCol="0">
            <a:spAutoFit/>
          </a:bodyPr>
          <a:lstStyle/>
          <a:p>
            <a:r>
              <a:rPr kumimoji="1" lang="ja-JP" altLang="en-US" sz="1000" dirty="0" smtClean="0">
                <a:solidFill>
                  <a:srgbClr val="FF0000"/>
                </a:solidFill>
                <a:latin typeface="ＭＳ Ｐゴシック" panose="020B0600070205080204" pitchFamily="50" charset="-128"/>
                <a:ea typeface="ＭＳ Ｐゴシック" panose="020B0600070205080204" pitchFamily="50" charset="-128"/>
              </a:rPr>
              <a:t>発熱者</a:t>
            </a:r>
            <a:endParaRPr kumimoji="1" lang="ja-JP" altLang="en-US" sz="1000" dirty="0">
              <a:solidFill>
                <a:srgbClr val="FF0000"/>
              </a:solidFill>
              <a:latin typeface="ＭＳ Ｐゴシック" panose="020B0600070205080204" pitchFamily="50" charset="-128"/>
              <a:ea typeface="ＭＳ Ｐゴシック" panose="020B0600070205080204" pitchFamily="50" charset="-128"/>
            </a:endParaRPr>
          </a:p>
        </p:txBody>
      </p:sp>
      <p:sp>
        <p:nvSpPr>
          <p:cNvPr id="535" name="テキスト ボックス 534"/>
          <p:cNvSpPr txBox="1"/>
          <p:nvPr/>
        </p:nvSpPr>
        <p:spPr>
          <a:xfrm>
            <a:off x="7856308" y="2433586"/>
            <a:ext cx="740172" cy="400110"/>
          </a:xfrm>
          <a:prstGeom prst="rect">
            <a:avLst/>
          </a:prstGeom>
          <a:noFill/>
        </p:spPr>
        <p:txBody>
          <a:bodyPr wrap="square" rtlCol="0">
            <a:spAutoFit/>
          </a:bodyPr>
          <a:lstStyle/>
          <a:p>
            <a:r>
              <a:rPr kumimoji="1" lang="ja-JP" altLang="en-US" sz="1000" dirty="0" smtClean="0">
                <a:latin typeface="ＭＳ Ｐゴシック" panose="020B0600070205080204" pitchFamily="50" charset="-128"/>
                <a:ea typeface="ＭＳ Ｐゴシック" panose="020B0600070205080204" pitchFamily="50" charset="-128"/>
              </a:rPr>
              <a:t>発熱者の家族</a:t>
            </a:r>
            <a:r>
              <a:rPr kumimoji="1" lang="en-US" altLang="ja-JP" sz="1000" dirty="0" smtClean="0">
                <a:latin typeface="ＭＳ Ｐゴシック" panose="020B0600070205080204" pitchFamily="50" charset="-128"/>
                <a:ea typeface="ＭＳ Ｐゴシック" panose="020B0600070205080204" pitchFamily="50" charset="-128"/>
              </a:rPr>
              <a:t>※</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536" name="テキスト ボックス 535"/>
          <p:cNvSpPr txBox="1"/>
          <p:nvPr/>
        </p:nvSpPr>
        <p:spPr>
          <a:xfrm>
            <a:off x="4823100" y="5397688"/>
            <a:ext cx="963215" cy="246221"/>
          </a:xfrm>
          <a:prstGeom prst="rect">
            <a:avLst/>
          </a:prstGeom>
          <a:noFill/>
        </p:spPr>
        <p:txBody>
          <a:bodyPr wrap="square" rtlCol="0">
            <a:spAutoFit/>
          </a:bodyPr>
          <a:lstStyle/>
          <a:p>
            <a:r>
              <a:rPr kumimoji="1" lang="ja-JP" altLang="en-US" sz="1000" dirty="0" smtClean="0">
                <a:solidFill>
                  <a:srgbClr val="FF0000"/>
                </a:solidFill>
                <a:latin typeface="ＭＳ Ｐゴシック" panose="020B0600070205080204" pitchFamily="50" charset="-128"/>
                <a:ea typeface="ＭＳ Ｐゴシック" panose="020B0600070205080204" pitchFamily="50" charset="-128"/>
              </a:rPr>
              <a:t>発熱者経路</a:t>
            </a:r>
            <a:endParaRPr kumimoji="1" lang="ja-JP" altLang="en-US" sz="1000" dirty="0">
              <a:solidFill>
                <a:srgbClr val="FF0000"/>
              </a:solidFill>
              <a:latin typeface="ＭＳ Ｐゴシック" panose="020B0600070205080204" pitchFamily="50" charset="-128"/>
              <a:ea typeface="ＭＳ Ｐゴシック" panose="020B0600070205080204" pitchFamily="50" charset="-128"/>
            </a:endParaRPr>
          </a:p>
        </p:txBody>
      </p:sp>
      <p:sp>
        <p:nvSpPr>
          <p:cNvPr id="10" name="正方形/長方形 9"/>
          <p:cNvSpPr/>
          <p:nvPr/>
        </p:nvSpPr>
        <p:spPr>
          <a:xfrm>
            <a:off x="7094966" y="2722614"/>
            <a:ext cx="802640" cy="2948094"/>
          </a:xfrm>
          <a:custGeom>
            <a:avLst/>
            <a:gdLst>
              <a:gd name="connsiteX0" fmla="*/ 0 w 626423"/>
              <a:gd name="connsiteY0" fmla="*/ 0 h 490618"/>
              <a:gd name="connsiteX1" fmla="*/ 626423 w 626423"/>
              <a:gd name="connsiteY1" fmla="*/ 0 h 490618"/>
              <a:gd name="connsiteX2" fmla="*/ 626423 w 626423"/>
              <a:gd name="connsiteY2" fmla="*/ 490618 h 490618"/>
              <a:gd name="connsiteX3" fmla="*/ 0 w 626423"/>
              <a:gd name="connsiteY3" fmla="*/ 490618 h 490618"/>
              <a:gd name="connsiteX4" fmla="*/ 0 w 626423"/>
              <a:gd name="connsiteY4" fmla="*/ 0 h 490618"/>
              <a:gd name="connsiteX0" fmla="*/ 0 w 626423"/>
              <a:gd name="connsiteY0" fmla="*/ 0 h 490618"/>
              <a:gd name="connsiteX1" fmla="*/ 626423 w 626423"/>
              <a:gd name="connsiteY1" fmla="*/ 0 h 490618"/>
              <a:gd name="connsiteX2" fmla="*/ 626423 w 626423"/>
              <a:gd name="connsiteY2" fmla="*/ 490618 h 490618"/>
              <a:gd name="connsiteX3" fmla="*/ 0 w 626423"/>
              <a:gd name="connsiteY3" fmla="*/ 490618 h 490618"/>
              <a:gd name="connsiteX4" fmla="*/ 91440 w 626423"/>
              <a:gd name="connsiteY4" fmla="*/ 91440 h 490618"/>
              <a:gd name="connsiteX0" fmla="*/ 0 w 626423"/>
              <a:gd name="connsiteY0" fmla="*/ 0 h 490618"/>
              <a:gd name="connsiteX1" fmla="*/ 626423 w 626423"/>
              <a:gd name="connsiteY1" fmla="*/ 0 h 490618"/>
              <a:gd name="connsiteX2" fmla="*/ 626423 w 626423"/>
              <a:gd name="connsiteY2" fmla="*/ 490618 h 490618"/>
              <a:gd name="connsiteX3" fmla="*/ 0 w 626423"/>
              <a:gd name="connsiteY3" fmla="*/ 490618 h 490618"/>
              <a:gd name="connsiteX4" fmla="*/ 91440 w 626423"/>
              <a:gd name="connsiteY4" fmla="*/ 91440 h 490618"/>
              <a:gd name="connsiteX0" fmla="*/ 0 w 1437640"/>
              <a:gd name="connsiteY0" fmla="*/ 2914227 h 3404845"/>
              <a:gd name="connsiteX1" fmla="*/ 626423 w 1437640"/>
              <a:gd name="connsiteY1" fmla="*/ 2914227 h 3404845"/>
              <a:gd name="connsiteX2" fmla="*/ 626423 w 1437640"/>
              <a:gd name="connsiteY2" fmla="*/ 3404845 h 3404845"/>
              <a:gd name="connsiteX3" fmla="*/ 0 w 1437640"/>
              <a:gd name="connsiteY3" fmla="*/ 3404845 h 3404845"/>
              <a:gd name="connsiteX4" fmla="*/ 1437640 w 1437640"/>
              <a:gd name="connsiteY4" fmla="*/ 0 h 3404845"/>
              <a:gd name="connsiteX0" fmla="*/ 0 w 1437640"/>
              <a:gd name="connsiteY0" fmla="*/ 2914227 h 3404845"/>
              <a:gd name="connsiteX1" fmla="*/ 626423 w 1437640"/>
              <a:gd name="connsiteY1" fmla="*/ 2914227 h 3404845"/>
              <a:gd name="connsiteX2" fmla="*/ 626423 w 1437640"/>
              <a:gd name="connsiteY2" fmla="*/ 3404845 h 3404845"/>
              <a:gd name="connsiteX3" fmla="*/ 635000 w 1437640"/>
              <a:gd name="connsiteY3" fmla="*/ 1245 h 3404845"/>
              <a:gd name="connsiteX4" fmla="*/ 1437640 w 1437640"/>
              <a:gd name="connsiteY4" fmla="*/ 0 h 3404845"/>
              <a:gd name="connsiteX0" fmla="*/ 0 w 1437640"/>
              <a:gd name="connsiteY0" fmla="*/ 2914227 h 2964578"/>
              <a:gd name="connsiteX1" fmla="*/ 626423 w 1437640"/>
              <a:gd name="connsiteY1" fmla="*/ 2914227 h 2964578"/>
              <a:gd name="connsiteX2" fmla="*/ 617957 w 1437640"/>
              <a:gd name="connsiteY2" fmla="*/ 2964578 h 2964578"/>
              <a:gd name="connsiteX3" fmla="*/ 635000 w 1437640"/>
              <a:gd name="connsiteY3" fmla="*/ 1245 h 2964578"/>
              <a:gd name="connsiteX4" fmla="*/ 1437640 w 1437640"/>
              <a:gd name="connsiteY4" fmla="*/ 0 h 2964578"/>
              <a:gd name="connsiteX0" fmla="*/ 897577 w 897577"/>
              <a:gd name="connsiteY0" fmla="*/ 3616961 h 3616961"/>
              <a:gd name="connsiteX1" fmla="*/ 8466 w 897577"/>
              <a:gd name="connsiteY1" fmla="*/ 2914227 h 3616961"/>
              <a:gd name="connsiteX2" fmla="*/ 0 w 897577"/>
              <a:gd name="connsiteY2" fmla="*/ 2964578 h 3616961"/>
              <a:gd name="connsiteX3" fmla="*/ 17043 w 897577"/>
              <a:gd name="connsiteY3" fmla="*/ 1245 h 3616961"/>
              <a:gd name="connsiteX4" fmla="*/ 819683 w 897577"/>
              <a:gd name="connsiteY4" fmla="*/ 0 h 3616961"/>
              <a:gd name="connsiteX0" fmla="*/ 1507177 w 1507177"/>
              <a:gd name="connsiteY0" fmla="*/ 3616961 h 3616961"/>
              <a:gd name="connsiteX1" fmla="*/ 618066 w 1507177"/>
              <a:gd name="connsiteY1" fmla="*/ 2914227 h 3616961"/>
              <a:gd name="connsiteX2" fmla="*/ 0 w 1507177"/>
              <a:gd name="connsiteY2" fmla="*/ 3447178 h 3616961"/>
              <a:gd name="connsiteX3" fmla="*/ 626643 w 1507177"/>
              <a:gd name="connsiteY3" fmla="*/ 1245 h 3616961"/>
              <a:gd name="connsiteX4" fmla="*/ 1429283 w 1507177"/>
              <a:gd name="connsiteY4" fmla="*/ 0 h 3616961"/>
              <a:gd name="connsiteX0" fmla="*/ 1507177 w 1507177"/>
              <a:gd name="connsiteY0" fmla="*/ 3616961 h 3616961"/>
              <a:gd name="connsiteX1" fmla="*/ 0 w 1507177"/>
              <a:gd name="connsiteY1" fmla="*/ 3447178 h 3616961"/>
              <a:gd name="connsiteX2" fmla="*/ 626643 w 1507177"/>
              <a:gd name="connsiteY2" fmla="*/ 1245 h 3616961"/>
              <a:gd name="connsiteX3" fmla="*/ 1429283 w 1507177"/>
              <a:gd name="connsiteY3" fmla="*/ 0 h 3616961"/>
              <a:gd name="connsiteX0" fmla="*/ 880534 w 880534"/>
              <a:gd name="connsiteY0" fmla="*/ 3616961 h 3616961"/>
              <a:gd name="connsiteX1" fmla="*/ 16824 w 880534"/>
              <a:gd name="connsiteY1" fmla="*/ 2947645 h 3616961"/>
              <a:gd name="connsiteX2" fmla="*/ 0 w 880534"/>
              <a:gd name="connsiteY2" fmla="*/ 1245 h 3616961"/>
              <a:gd name="connsiteX3" fmla="*/ 802640 w 880534"/>
              <a:gd name="connsiteY3" fmla="*/ 0 h 3616961"/>
              <a:gd name="connsiteX0" fmla="*/ 626534 w 802640"/>
              <a:gd name="connsiteY0" fmla="*/ 2948094 h 2948094"/>
              <a:gd name="connsiteX1" fmla="*/ 16824 w 802640"/>
              <a:gd name="connsiteY1" fmla="*/ 2947645 h 2948094"/>
              <a:gd name="connsiteX2" fmla="*/ 0 w 802640"/>
              <a:gd name="connsiteY2" fmla="*/ 1245 h 2948094"/>
              <a:gd name="connsiteX3" fmla="*/ 802640 w 802640"/>
              <a:gd name="connsiteY3" fmla="*/ 0 h 2948094"/>
            </a:gdLst>
            <a:ahLst/>
            <a:cxnLst>
              <a:cxn ang="0">
                <a:pos x="connsiteX0" y="connsiteY0"/>
              </a:cxn>
              <a:cxn ang="0">
                <a:pos x="connsiteX1" y="connsiteY1"/>
              </a:cxn>
              <a:cxn ang="0">
                <a:pos x="connsiteX2" y="connsiteY2"/>
              </a:cxn>
              <a:cxn ang="0">
                <a:pos x="connsiteX3" y="connsiteY3"/>
              </a:cxn>
            </a:cxnLst>
            <a:rect l="l" t="t" r="r" b="b"/>
            <a:pathLst>
              <a:path w="802640" h="2948094">
                <a:moveTo>
                  <a:pt x="626534" y="2948094"/>
                </a:moveTo>
                <a:lnTo>
                  <a:pt x="16824" y="2947645"/>
                </a:lnTo>
                <a:lnTo>
                  <a:pt x="0" y="1245"/>
                </a:lnTo>
                <a:lnTo>
                  <a:pt x="802640" y="0"/>
                </a:lnTo>
              </a:path>
            </a:pathLst>
          </a:cu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57" name="グループ化 456"/>
          <p:cNvGrpSpPr/>
          <p:nvPr/>
        </p:nvGrpSpPr>
        <p:grpSpPr>
          <a:xfrm>
            <a:off x="5238931" y="1349637"/>
            <a:ext cx="697356" cy="614524"/>
            <a:chOff x="3136691" y="1582054"/>
            <a:chExt cx="2669675" cy="2151115"/>
          </a:xfrm>
        </p:grpSpPr>
        <p:grpSp>
          <p:nvGrpSpPr>
            <p:cNvPr id="458" name="グループ化 457"/>
            <p:cNvGrpSpPr/>
            <p:nvPr/>
          </p:nvGrpSpPr>
          <p:grpSpPr>
            <a:xfrm rot="186077">
              <a:off x="3381248" y="1582054"/>
              <a:ext cx="2242365" cy="1216125"/>
              <a:chOff x="5158543" y="1136662"/>
              <a:chExt cx="2205178" cy="1235468"/>
            </a:xfrm>
          </p:grpSpPr>
          <p:sp>
            <p:nvSpPr>
              <p:cNvPr id="658" name="直方体 657"/>
              <p:cNvSpPr/>
              <p:nvPr/>
            </p:nvSpPr>
            <p:spPr>
              <a:xfrm>
                <a:off x="6275509" y="1421090"/>
                <a:ext cx="1088212" cy="676356"/>
              </a:xfrm>
              <a:prstGeom prst="cube">
                <a:avLst>
                  <a:gd name="adj" fmla="val 38237"/>
                </a:avLst>
              </a:prstGeom>
              <a:gradFill flip="none" rotWithShape="1">
                <a:gsLst>
                  <a:gs pos="0">
                    <a:srgbClr val="A0A46C">
                      <a:shade val="30000"/>
                      <a:satMod val="115000"/>
                    </a:srgbClr>
                  </a:gs>
                  <a:gs pos="50000">
                    <a:srgbClr val="A0A46C">
                      <a:shade val="67500"/>
                      <a:satMod val="115000"/>
                    </a:srgbClr>
                  </a:gs>
                  <a:gs pos="100000">
                    <a:srgbClr val="A0A46C">
                      <a:shade val="100000"/>
                      <a:satMod val="115000"/>
                    </a:srgbClr>
                  </a:gs>
                </a:gsLst>
                <a:lin ang="0" scaled="1"/>
                <a:tileRect/>
              </a:gradFill>
              <a:ln w="9525">
                <a:solidFill>
                  <a:srgbClr val="8F82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9" name="直方体 658"/>
              <p:cNvSpPr/>
              <p:nvPr/>
            </p:nvSpPr>
            <p:spPr>
              <a:xfrm>
                <a:off x="5435821" y="1412829"/>
                <a:ext cx="1088212" cy="676356"/>
              </a:xfrm>
              <a:prstGeom prst="cube">
                <a:avLst>
                  <a:gd name="adj" fmla="val 38237"/>
                </a:avLst>
              </a:prstGeom>
              <a:gradFill flip="none" rotWithShape="1">
                <a:gsLst>
                  <a:gs pos="0">
                    <a:srgbClr val="A0A46C">
                      <a:shade val="30000"/>
                      <a:satMod val="115000"/>
                    </a:srgbClr>
                  </a:gs>
                  <a:gs pos="50000">
                    <a:srgbClr val="A0A46C">
                      <a:shade val="67500"/>
                      <a:satMod val="115000"/>
                    </a:srgbClr>
                  </a:gs>
                  <a:gs pos="100000">
                    <a:srgbClr val="A0A46C">
                      <a:shade val="100000"/>
                      <a:satMod val="115000"/>
                    </a:srgbClr>
                  </a:gs>
                </a:gsLst>
                <a:lin ang="0" scaled="1"/>
                <a:tileRect/>
              </a:gradFill>
              <a:ln w="9525">
                <a:solidFill>
                  <a:srgbClr val="8F82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0" name="直方体 659"/>
              <p:cNvSpPr/>
              <p:nvPr/>
            </p:nvSpPr>
            <p:spPr>
              <a:xfrm>
                <a:off x="5158543" y="1694343"/>
                <a:ext cx="1088212" cy="676356"/>
              </a:xfrm>
              <a:prstGeom prst="cube">
                <a:avLst>
                  <a:gd name="adj" fmla="val 38237"/>
                </a:avLst>
              </a:prstGeom>
              <a:gradFill flip="none" rotWithShape="1">
                <a:gsLst>
                  <a:gs pos="0">
                    <a:srgbClr val="A0A46C">
                      <a:shade val="30000"/>
                      <a:satMod val="115000"/>
                    </a:srgbClr>
                  </a:gs>
                  <a:gs pos="50000">
                    <a:srgbClr val="A0A46C">
                      <a:shade val="67500"/>
                      <a:satMod val="115000"/>
                    </a:srgbClr>
                  </a:gs>
                  <a:gs pos="100000">
                    <a:srgbClr val="A0A46C">
                      <a:shade val="100000"/>
                      <a:satMod val="115000"/>
                    </a:srgbClr>
                  </a:gs>
                </a:gsLst>
                <a:lin ang="0" scaled="1"/>
                <a:tileRect/>
              </a:gradFill>
              <a:ln w="9525">
                <a:solidFill>
                  <a:srgbClr val="8F82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1" name="直方体 660"/>
              <p:cNvSpPr/>
              <p:nvPr/>
            </p:nvSpPr>
            <p:spPr>
              <a:xfrm>
                <a:off x="5998231" y="1695774"/>
                <a:ext cx="1088212" cy="676356"/>
              </a:xfrm>
              <a:prstGeom prst="cube">
                <a:avLst>
                  <a:gd name="adj" fmla="val 38237"/>
                </a:avLst>
              </a:prstGeom>
              <a:gradFill flip="none" rotWithShape="1">
                <a:gsLst>
                  <a:gs pos="0">
                    <a:srgbClr val="A0A46C">
                      <a:shade val="30000"/>
                      <a:satMod val="115000"/>
                    </a:srgbClr>
                  </a:gs>
                  <a:gs pos="50000">
                    <a:srgbClr val="A0A46C">
                      <a:shade val="67500"/>
                      <a:satMod val="115000"/>
                    </a:srgbClr>
                  </a:gs>
                  <a:gs pos="100000">
                    <a:srgbClr val="A0A46C">
                      <a:shade val="100000"/>
                      <a:satMod val="115000"/>
                    </a:srgbClr>
                  </a:gs>
                </a:gsLst>
                <a:lin ang="0" scaled="1"/>
                <a:tileRect/>
              </a:gradFill>
              <a:ln w="9525">
                <a:solidFill>
                  <a:srgbClr val="8F82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2" name="直方体 661"/>
              <p:cNvSpPr/>
              <p:nvPr/>
            </p:nvSpPr>
            <p:spPr>
              <a:xfrm>
                <a:off x="5758427" y="1136662"/>
                <a:ext cx="1088212" cy="676356"/>
              </a:xfrm>
              <a:prstGeom prst="cube">
                <a:avLst>
                  <a:gd name="adj" fmla="val 38237"/>
                </a:avLst>
              </a:prstGeom>
              <a:gradFill flip="none" rotWithShape="1">
                <a:gsLst>
                  <a:gs pos="0">
                    <a:srgbClr val="A0A46C">
                      <a:shade val="30000"/>
                      <a:satMod val="115000"/>
                    </a:srgbClr>
                  </a:gs>
                  <a:gs pos="50000">
                    <a:srgbClr val="A0A46C">
                      <a:shade val="67500"/>
                      <a:satMod val="115000"/>
                    </a:srgbClr>
                  </a:gs>
                  <a:gs pos="100000">
                    <a:srgbClr val="A0A46C">
                      <a:shade val="100000"/>
                      <a:satMod val="115000"/>
                    </a:srgbClr>
                  </a:gs>
                </a:gsLst>
                <a:lin ang="0" scaled="1"/>
                <a:tileRect/>
              </a:gradFill>
              <a:ln w="9525">
                <a:solidFill>
                  <a:srgbClr val="8F82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59" name="グループ化 458"/>
            <p:cNvGrpSpPr/>
            <p:nvPr/>
          </p:nvGrpSpPr>
          <p:grpSpPr>
            <a:xfrm>
              <a:off x="3136691" y="2660975"/>
              <a:ext cx="1353258" cy="1072194"/>
              <a:chOff x="4375112" y="4336358"/>
              <a:chExt cx="1741136" cy="1367157"/>
            </a:xfrm>
          </p:grpSpPr>
          <p:grpSp>
            <p:nvGrpSpPr>
              <p:cNvPr id="652" name="グループ化 651"/>
              <p:cNvGrpSpPr/>
              <p:nvPr/>
            </p:nvGrpSpPr>
            <p:grpSpPr>
              <a:xfrm>
                <a:off x="4375112" y="4781558"/>
                <a:ext cx="1741136" cy="921957"/>
                <a:chOff x="5281955" y="4156364"/>
                <a:chExt cx="1741136" cy="921957"/>
              </a:xfrm>
              <a:gradFill flip="none" rotWithShape="1">
                <a:gsLst>
                  <a:gs pos="0">
                    <a:srgbClr val="5BDBBD">
                      <a:shade val="30000"/>
                      <a:satMod val="115000"/>
                    </a:srgbClr>
                  </a:gs>
                  <a:gs pos="50000">
                    <a:srgbClr val="5BDBBD">
                      <a:shade val="67500"/>
                      <a:satMod val="115000"/>
                    </a:srgbClr>
                  </a:gs>
                  <a:gs pos="100000">
                    <a:srgbClr val="5BDBBD">
                      <a:shade val="100000"/>
                      <a:satMod val="115000"/>
                    </a:srgbClr>
                  </a:gs>
                </a:gsLst>
                <a:path path="circle">
                  <a:fillToRect t="100000" r="100000"/>
                </a:path>
                <a:tileRect l="-100000" b="-100000"/>
              </a:gradFill>
            </p:grpSpPr>
            <p:sp>
              <p:nvSpPr>
                <p:cNvPr id="656" name="フリーフォーム 655"/>
                <p:cNvSpPr/>
                <p:nvPr/>
              </p:nvSpPr>
              <p:spPr>
                <a:xfrm>
                  <a:off x="5281955" y="4156364"/>
                  <a:ext cx="1741136" cy="921957"/>
                </a:xfrm>
                <a:custGeom>
                  <a:avLst/>
                  <a:gdLst>
                    <a:gd name="connsiteX0" fmla="*/ 975262 w 1741136"/>
                    <a:gd name="connsiteY0" fmla="*/ 0 h 921957"/>
                    <a:gd name="connsiteX1" fmla="*/ 438713 w 1741136"/>
                    <a:gd name="connsiteY1" fmla="*/ 136026 h 921957"/>
                    <a:gd name="connsiteX2" fmla="*/ 385814 w 1741136"/>
                    <a:gd name="connsiteY2" fmla="*/ 173811 h 921957"/>
                    <a:gd name="connsiteX3" fmla="*/ 340471 w 1741136"/>
                    <a:gd name="connsiteY3" fmla="*/ 188925 h 921957"/>
                    <a:gd name="connsiteX4" fmla="*/ 272458 w 1741136"/>
                    <a:gd name="connsiteY4" fmla="*/ 219153 h 921957"/>
                    <a:gd name="connsiteX5" fmla="*/ 249787 w 1741136"/>
                    <a:gd name="connsiteY5" fmla="*/ 226710 h 921957"/>
                    <a:gd name="connsiteX6" fmla="*/ 219559 w 1741136"/>
                    <a:gd name="connsiteY6" fmla="*/ 256938 h 921957"/>
                    <a:gd name="connsiteX7" fmla="*/ 189331 w 1741136"/>
                    <a:gd name="connsiteY7" fmla="*/ 294724 h 921957"/>
                    <a:gd name="connsiteX8" fmla="*/ 166660 w 1741136"/>
                    <a:gd name="connsiteY8" fmla="*/ 302281 h 921957"/>
                    <a:gd name="connsiteX9" fmla="*/ 143989 w 1741136"/>
                    <a:gd name="connsiteY9" fmla="*/ 317395 h 921957"/>
                    <a:gd name="connsiteX10" fmla="*/ 113761 w 1741136"/>
                    <a:gd name="connsiteY10" fmla="*/ 347623 h 921957"/>
                    <a:gd name="connsiteX11" fmla="*/ 98647 w 1741136"/>
                    <a:gd name="connsiteY11" fmla="*/ 370294 h 921957"/>
                    <a:gd name="connsiteX12" fmla="*/ 75976 w 1741136"/>
                    <a:gd name="connsiteY12" fmla="*/ 385408 h 921957"/>
                    <a:gd name="connsiteX13" fmla="*/ 53305 w 1741136"/>
                    <a:gd name="connsiteY13" fmla="*/ 430750 h 921957"/>
                    <a:gd name="connsiteX14" fmla="*/ 23076 w 1741136"/>
                    <a:gd name="connsiteY14" fmla="*/ 468535 h 921957"/>
                    <a:gd name="connsiteX15" fmla="*/ 15519 w 1741136"/>
                    <a:gd name="connsiteY15" fmla="*/ 491206 h 921957"/>
                    <a:gd name="connsiteX16" fmla="*/ 405 w 1741136"/>
                    <a:gd name="connsiteY16" fmla="*/ 574334 h 921957"/>
                    <a:gd name="connsiteX17" fmla="*/ 405 w 1741136"/>
                    <a:gd name="connsiteY17" fmla="*/ 604562 h 921957"/>
                    <a:gd name="connsiteX18" fmla="*/ 574739 w 1741136"/>
                    <a:gd name="connsiteY18" fmla="*/ 906843 h 921957"/>
                    <a:gd name="connsiteX19" fmla="*/ 718323 w 1741136"/>
                    <a:gd name="connsiteY19" fmla="*/ 921957 h 921957"/>
                    <a:gd name="connsiteX20" fmla="*/ 816564 w 1741136"/>
                    <a:gd name="connsiteY20" fmla="*/ 914400 h 921957"/>
                    <a:gd name="connsiteX21" fmla="*/ 861906 w 1741136"/>
                    <a:gd name="connsiteY21" fmla="*/ 899286 h 921957"/>
                    <a:gd name="connsiteX22" fmla="*/ 929919 w 1741136"/>
                    <a:gd name="connsiteY22" fmla="*/ 869057 h 921957"/>
                    <a:gd name="connsiteX23" fmla="*/ 1043275 w 1741136"/>
                    <a:gd name="connsiteY23" fmla="*/ 853943 h 921957"/>
                    <a:gd name="connsiteX24" fmla="*/ 1111288 w 1741136"/>
                    <a:gd name="connsiteY24" fmla="*/ 823715 h 921957"/>
                    <a:gd name="connsiteX25" fmla="*/ 1133959 w 1741136"/>
                    <a:gd name="connsiteY25" fmla="*/ 816158 h 921957"/>
                    <a:gd name="connsiteX26" fmla="*/ 1156630 w 1741136"/>
                    <a:gd name="connsiteY26" fmla="*/ 801044 h 921957"/>
                    <a:gd name="connsiteX27" fmla="*/ 1201972 w 1741136"/>
                    <a:gd name="connsiteY27" fmla="*/ 785930 h 921957"/>
                    <a:gd name="connsiteX28" fmla="*/ 1330442 w 1741136"/>
                    <a:gd name="connsiteY28" fmla="*/ 770816 h 921957"/>
                    <a:gd name="connsiteX29" fmla="*/ 1383341 w 1741136"/>
                    <a:gd name="connsiteY29" fmla="*/ 763259 h 921957"/>
                    <a:gd name="connsiteX30" fmla="*/ 1489139 w 1741136"/>
                    <a:gd name="connsiteY30" fmla="*/ 733031 h 921957"/>
                    <a:gd name="connsiteX31" fmla="*/ 1534481 w 1741136"/>
                    <a:gd name="connsiteY31" fmla="*/ 717917 h 921957"/>
                    <a:gd name="connsiteX32" fmla="*/ 1557152 w 1741136"/>
                    <a:gd name="connsiteY32" fmla="*/ 710360 h 921957"/>
                    <a:gd name="connsiteX33" fmla="*/ 1579824 w 1741136"/>
                    <a:gd name="connsiteY33" fmla="*/ 695246 h 921957"/>
                    <a:gd name="connsiteX34" fmla="*/ 1640280 w 1741136"/>
                    <a:gd name="connsiteY34" fmla="*/ 680132 h 921957"/>
                    <a:gd name="connsiteX35" fmla="*/ 1685622 w 1741136"/>
                    <a:gd name="connsiteY35" fmla="*/ 657461 h 921957"/>
                    <a:gd name="connsiteX36" fmla="*/ 1715850 w 1741136"/>
                    <a:gd name="connsiteY36" fmla="*/ 612119 h 921957"/>
                    <a:gd name="connsiteX37" fmla="*/ 1730964 w 1741136"/>
                    <a:gd name="connsiteY37" fmla="*/ 589448 h 921957"/>
                    <a:gd name="connsiteX38" fmla="*/ 1730964 w 1741136"/>
                    <a:gd name="connsiteY38" fmla="*/ 491206 h 921957"/>
                    <a:gd name="connsiteX39" fmla="*/ 1715850 w 1741136"/>
                    <a:gd name="connsiteY39" fmla="*/ 445864 h 921957"/>
                    <a:gd name="connsiteX40" fmla="*/ 1693179 w 1741136"/>
                    <a:gd name="connsiteY40" fmla="*/ 430750 h 921957"/>
                    <a:gd name="connsiteX41" fmla="*/ 1549595 w 1741136"/>
                    <a:gd name="connsiteY41" fmla="*/ 415636 h 921957"/>
                    <a:gd name="connsiteX42" fmla="*/ 1549595 w 1741136"/>
                    <a:gd name="connsiteY42" fmla="*/ 415636 h 921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741136" h="921957">
                      <a:moveTo>
                        <a:pt x="975262" y="0"/>
                      </a:moveTo>
                      <a:lnTo>
                        <a:pt x="438713" y="136026"/>
                      </a:lnTo>
                      <a:cubicBezTo>
                        <a:pt x="421080" y="148621"/>
                        <a:pt x="404893" y="163538"/>
                        <a:pt x="385814" y="173811"/>
                      </a:cubicBezTo>
                      <a:cubicBezTo>
                        <a:pt x="371786" y="181364"/>
                        <a:pt x="340471" y="188925"/>
                        <a:pt x="340471" y="188925"/>
                      </a:cubicBezTo>
                      <a:cubicBezTo>
                        <a:pt x="304544" y="212876"/>
                        <a:pt x="326416" y="201167"/>
                        <a:pt x="272458" y="219153"/>
                      </a:cubicBezTo>
                      <a:lnTo>
                        <a:pt x="249787" y="226710"/>
                      </a:lnTo>
                      <a:cubicBezTo>
                        <a:pt x="236352" y="267015"/>
                        <a:pt x="253146" y="236785"/>
                        <a:pt x="219559" y="256938"/>
                      </a:cubicBezTo>
                      <a:cubicBezTo>
                        <a:pt x="188747" y="275426"/>
                        <a:pt x="220221" y="270012"/>
                        <a:pt x="189331" y="294724"/>
                      </a:cubicBezTo>
                      <a:cubicBezTo>
                        <a:pt x="183111" y="299700"/>
                        <a:pt x="173785" y="298719"/>
                        <a:pt x="166660" y="302281"/>
                      </a:cubicBezTo>
                      <a:cubicBezTo>
                        <a:pt x="158536" y="306343"/>
                        <a:pt x="151546" y="312357"/>
                        <a:pt x="143989" y="317395"/>
                      </a:cubicBezTo>
                      <a:cubicBezTo>
                        <a:pt x="127501" y="366859"/>
                        <a:pt x="150401" y="318311"/>
                        <a:pt x="113761" y="347623"/>
                      </a:cubicBezTo>
                      <a:cubicBezTo>
                        <a:pt x="106669" y="353297"/>
                        <a:pt x="105069" y="363872"/>
                        <a:pt x="98647" y="370294"/>
                      </a:cubicBezTo>
                      <a:cubicBezTo>
                        <a:pt x="92225" y="376716"/>
                        <a:pt x="83533" y="380370"/>
                        <a:pt x="75976" y="385408"/>
                      </a:cubicBezTo>
                      <a:cubicBezTo>
                        <a:pt x="67995" y="409352"/>
                        <a:pt x="70047" y="409823"/>
                        <a:pt x="53305" y="430750"/>
                      </a:cubicBezTo>
                      <a:cubicBezTo>
                        <a:pt x="34559" y="454182"/>
                        <a:pt x="38584" y="437519"/>
                        <a:pt x="23076" y="468535"/>
                      </a:cubicBezTo>
                      <a:cubicBezTo>
                        <a:pt x="19514" y="475660"/>
                        <a:pt x="17707" y="483547"/>
                        <a:pt x="15519" y="491206"/>
                      </a:cubicBezTo>
                      <a:cubicBezTo>
                        <a:pt x="7240" y="520181"/>
                        <a:pt x="3259" y="542938"/>
                        <a:pt x="405" y="574334"/>
                      </a:cubicBezTo>
                      <a:cubicBezTo>
                        <a:pt x="-507" y="584369"/>
                        <a:pt x="405" y="594486"/>
                        <a:pt x="405" y="604562"/>
                      </a:cubicBezTo>
                      <a:lnTo>
                        <a:pt x="574739" y="906843"/>
                      </a:lnTo>
                      <a:lnTo>
                        <a:pt x="718323" y="921957"/>
                      </a:lnTo>
                      <a:cubicBezTo>
                        <a:pt x="751167" y="921957"/>
                        <a:pt x="783817" y="916919"/>
                        <a:pt x="816564" y="914400"/>
                      </a:cubicBezTo>
                      <a:cubicBezTo>
                        <a:pt x="831678" y="909362"/>
                        <a:pt x="848650" y="908123"/>
                        <a:pt x="861906" y="899286"/>
                      </a:cubicBezTo>
                      <a:cubicBezTo>
                        <a:pt x="889042" y="881195"/>
                        <a:pt x="891380" y="876765"/>
                        <a:pt x="929919" y="869057"/>
                      </a:cubicBezTo>
                      <a:cubicBezTo>
                        <a:pt x="992529" y="856535"/>
                        <a:pt x="954924" y="862778"/>
                        <a:pt x="1043275" y="853943"/>
                      </a:cubicBezTo>
                      <a:cubicBezTo>
                        <a:pt x="1079202" y="829992"/>
                        <a:pt x="1057330" y="841701"/>
                        <a:pt x="1111288" y="823715"/>
                      </a:cubicBezTo>
                      <a:cubicBezTo>
                        <a:pt x="1118845" y="821196"/>
                        <a:pt x="1127331" y="820577"/>
                        <a:pt x="1133959" y="816158"/>
                      </a:cubicBezTo>
                      <a:cubicBezTo>
                        <a:pt x="1141516" y="811120"/>
                        <a:pt x="1148330" y="804733"/>
                        <a:pt x="1156630" y="801044"/>
                      </a:cubicBezTo>
                      <a:cubicBezTo>
                        <a:pt x="1171188" y="794574"/>
                        <a:pt x="1186858" y="790968"/>
                        <a:pt x="1201972" y="785930"/>
                      </a:cubicBezTo>
                      <a:cubicBezTo>
                        <a:pt x="1258185" y="767192"/>
                        <a:pt x="1216697" y="778941"/>
                        <a:pt x="1330442" y="770816"/>
                      </a:cubicBezTo>
                      <a:cubicBezTo>
                        <a:pt x="1348075" y="768297"/>
                        <a:pt x="1365875" y="766752"/>
                        <a:pt x="1383341" y="763259"/>
                      </a:cubicBezTo>
                      <a:cubicBezTo>
                        <a:pt x="1430786" y="753770"/>
                        <a:pt x="1445924" y="747436"/>
                        <a:pt x="1489139" y="733031"/>
                      </a:cubicBezTo>
                      <a:lnTo>
                        <a:pt x="1534481" y="717917"/>
                      </a:lnTo>
                      <a:cubicBezTo>
                        <a:pt x="1542038" y="715398"/>
                        <a:pt x="1550524" y="714778"/>
                        <a:pt x="1557152" y="710360"/>
                      </a:cubicBezTo>
                      <a:cubicBezTo>
                        <a:pt x="1564709" y="705322"/>
                        <a:pt x="1571700" y="699308"/>
                        <a:pt x="1579824" y="695246"/>
                      </a:cubicBezTo>
                      <a:cubicBezTo>
                        <a:pt x="1597099" y="686609"/>
                        <a:pt x="1623033" y="684444"/>
                        <a:pt x="1640280" y="680132"/>
                      </a:cubicBezTo>
                      <a:cubicBezTo>
                        <a:pt x="1665310" y="673875"/>
                        <a:pt x="1663458" y="672237"/>
                        <a:pt x="1685622" y="657461"/>
                      </a:cubicBezTo>
                      <a:lnTo>
                        <a:pt x="1715850" y="612119"/>
                      </a:lnTo>
                      <a:lnTo>
                        <a:pt x="1730964" y="589448"/>
                      </a:lnTo>
                      <a:cubicBezTo>
                        <a:pt x="1745055" y="547174"/>
                        <a:pt x="1743989" y="560675"/>
                        <a:pt x="1730964" y="491206"/>
                      </a:cubicBezTo>
                      <a:cubicBezTo>
                        <a:pt x="1728028" y="475547"/>
                        <a:pt x="1729106" y="454701"/>
                        <a:pt x="1715850" y="445864"/>
                      </a:cubicBezTo>
                      <a:cubicBezTo>
                        <a:pt x="1708293" y="440826"/>
                        <a:pt x="1701479" y="434439"/>
                        <a:pt x="1693179" y="430750"/>
                      </a:cubicBezTo>
                      <a:cubicBezTo>
                        <a:pt x="1635872" y="405280"/>
                        <a:pt x="1624504" y="415636"/>
                        <a:pt x="1549595" y="415636"/>
                      </a:cubicBezTo>
                      <a:lnTo>
                        <a:pt x="1549595" y="415636"/>
                      </a:lnTo>
                    </a:path>
                  </a:pathLst>
                </a:custGeom>
                <a:grpFill/>
                <a:ln w="95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7" name="フリーフォーム 656"/>
                <p:cNvSpPr/>
                <p:nvPr/>
              </p:nvSpPr>
              <p:spPr>
                <a:xfrm>
                  <a:off x="5886921" y="4163921"/>
                  <a:ext cx="1080655" cy="761931"/>
                </a:xfrm>
                <a:custGeom>
                  <a:avLst/>
                  <a:gdLst>
                    <a:gd name="connsiteX0" fmla="*/ 347624 w 1057984"/>
                    <a:gd name="connsiteY0" fmla="*/ 0 h 738437"/>
                    <a:gd name="connsiteX1" fmla="*/ 347624 w 1057984"/>
                    <a:gd name="connsiteY1" fmla="*/ 0 h 738437"/>
                    <a:gd name="connsiteX2" fmla="*/ 415637 w 1057984"/>
                    <a:gd name="connsiteY2" fmla="*/ 15114 h 738437"/>
                    <a:gd name="connsiteX3" fmla="*/ 438308 w 1057984"/>
                    <a:gd name="connsiteY3" fmla="*/ 22671 h 738437"/>
                    <a:gd name="connsiteX4" fmla="*/ 468536 w 1057984"/>
                    <a:gd name="connsiteY4" fmla="*/ 30228 h 738437"/>
                    <a:gd name="connsiteX5" fmla="*/ 513878 w 1057984"/>
                    <a:gd name="connsiteY5" fmla="*/ 45342 h 738437"/>
                    <a:gd name="connsiteX6" fmla="*/ 559220 w 1057984"/>
                    <a:gd name="connsiteY6" fmla="*/ 68013 h 738437"/>
                    <a:gd name="connsiteX7" fmla="*/ 604562 w 1057984"/>
                    <a:gd name="connsiteY7" fmla="*/ 75570 h 738437"/>
                    <a:gd name="connsiteX8" fmla="*/ 634790 w 1057984"/>
                    <a:gd name="connsiteY8" fmla="*/ 83127 h 738437"/>
                    <a:gd name="connsiteX9" fmla="*/ 657462 w 1057984"/>
                    <a:gd name="connsiteY9" fmla="*/ 98241 h 738437"/>
                    <a:gd name="connsiteX10" fmla="*/ 733032 w 1057984"/>
                    <a:gd name="connsiteY10" fmla="*/ 120912 h 738437"/>
                    <a:gd name="connsiteX11" fmla="*/ 770817 w 1057984"/>
                    <a:gd name="connsiteY11" fmla="*/ 128469 h 738437"/>
                    <a:gd name="connsiteX12" fmla="*/ 816159 w 1057984"/>
                    <a:gd name="connsiteY12" fmla="*/ 143583 h 738437"/>
                    <a:gd name="connsiteX13" fmla="*/ 838830 w 1057984"/>
                    <a:gd name="connsiteY13" fmla="*/ 151140 h 738437"/>
                    <a:gd name="connsiteX14" fmla="*/ 861501 w 1057984"/>
                    <a:gd name="connsiteY14" fmla="*/ 158697 h 738437"/>
                    <a:gd name="connsiteX15" fmla="*/ 906843 w 1057984"/>
                    <a:gd name="connsiteY15" fmla="*/ 181368 h 738437"/>
                    <a:gd name="connsiteX16" fmla="*/ 952186 w 1057984"/>
                    <a:gd name="connsiteY16" fmla="*/ 204039 h 738437"/>
                    <a:gd name="connsiteX17" fmla="*/ 997528 w 1057984"/>
                    <a:gd name="connsiteY17" fmla="*/ 241824 h 738437"/>
                    <a:gd name="connsiteX18" fmla="*/ 1020199 w 1057984"/>
                    <a:gd name="connsiteY18" fmla="*/ 256939 h 738437"/>
                    <a:gd name="connsiteX19" fmla="*/ 1057984 w 1057984"/>
                    <a:gd name="connsiteY19" fmla="*/ 302281 h 738437"/>
                    <a:gd name="connsiteX20" fmla="*/ 1050427 w 1057984"/>
                    <a:gd name="connsiteY20" fmla="*/ 370294 h 738437"/>
                    <a:gd name="connsiteX21" fmla="*/ 1027756 w 1057984"/>
                    <a:gd name="connsiteY21" fmla="*/ 377851 h 738437"/>
                    <a:gd name="connsiteX22" fmla="*/ 967300 w 1057984"/>
                    <a:gd name="connsiteY22" fmla="*/ 385408 h 738437"/>
                    <a:gd name="connsiteX23" fmla="*/ 899286 w 1057984"/>
                    <a:gd name="connsiteY23" fmla="*/ 408079 h 738437"/>
                    <a:gd name="connsiteX24" fmla="*/ 876615 w 1057984"/>
                    <a:gd name="connsiteY24" fmla="*/ 415636 h 738437"/>
                    <a:gd name="connsiteX25" fmla="*/ 853944 w 1057984"/>
                    <a:gd name="connsiteY25" fmla="*/ 423193 h 738437"/>
                    <a:gd name="connsiteX26" fmla="*/ 823716 w 1057984"/>
                    <a:gd name="connsiteY26" fmla="*/ 430750 h 738437"/>
                    <a:gd name="connsiteX27" fmla="*/ 778374 w 1057984"/>
                    <a:gd name="connsiteY27" fmla="*/ 445864 h 738437"/>
                    <a:gd name="connsiteX28" fmla="*/ 725475 w 1057984"/>
                    <a:gd name="connsiteY28" fmla="*/ 460978 h 738437"/>
                    <a:gd name="connsiteX29" fmla="*/ 657462 w 1057984"/>
                    <a:gd name="connsiteY29" fmla="*/ 468535 h 738437"/>
                    <a:gd name="connsiteX30" fmla="*/ 612119 w 1057984"/>
                    <a:gd name="connsiteY30" fmla="*/ 483649 h 738437"/>
                    <a:gd name="connsiteX31" fmla="*/ 589448 w 1057984"/>
                    <a:gd name="connsiteY31" fmla="*/ 491206 h 738437"/>
                    <a:gd name="connsiteX32" fmla="*/ 566777 w 1057984"/>
                    <a:gd name="connsiteY32" fmla="*/ 506320 h 738437"/>
                    <a:gd name="connsiteX33" fmla="*/ 528992 w 1057984"/>
                    <a:gd name="connsiteY33" fmla="*/ 513877 h 738437"/>
                    <a:gd name="connsiteX34" fmla="*/ 385409 w 1057984"/>
                    <a:gd name="connsiteY34" fmla="*/ 536548 h 738437"/>
                    <a:gd name="connsiteX35" fmla="*/ 309838 w 1057984"/>
                    <a:gd name="connsiteY35" fmla="*/ 544105 h 738437"/>
                    <a:gd name="connsiteX36" fmla="*/ 234268 w 1057984"/>
                    <a:gd name="connsiteY36" fmla="*/ 566777 h 738437"/>
                    <a:gd name="connsiteX37" fmla="*/ 211597 w 1057984"/>
                    <a:gd name="connsiteY37" fmla="*/ 581891 h 738437"/>
                    <a:gd name="connsiteX38" fmla="*/ 181369 w 1057984"/>
                    <a:gd name="connsiteY38" fmla="*/ 589448 h 738437"/>
                    <a:gd name="connsiteX39" fmla="*/ 158698 w 1057984"/>
                    <a:gd name="connsiteY39" fmla="*/ 597005 h 738437"/>
                    <a:gd name="connsiteX40" fmla="*/ 68014 w 1057984"/>
                    <a:gd name="connsiteY40" fmla="*/ 619676 h 738437"/>
                    <a:gd name="connsiteX41" fmla="*/ 45343 w 1057984"/>
                    <a:gd name="connsiteY41" fmla="*/ 627233 h 738437"/>
                    <a:gd name="connsiteX42" fmla="*/ 30228 w 1057984"/>
                    <a:gd name="connsiteY42" fmla="*/ 642347 h 738437"/>
                    <a:gd name="connsiteX43" fmla="*/ 7557 w 1057984"/>
                    <a:gd name="connsiteY43" fmla="*/ 649904 h 738437"/>
                    <a:gd name="connsiteX44" fmla="*/ 0 w 1057984"/>
                    <a:gd name="connsiteY44" fmla="*/ 672575 h 738437"/>
                    <a:gd name="connsiteX45" fmla="*/ 256939 w 1057984"/>
                    <a:gd name="connsiteY45" fmla="*/ 702803 h 738437"/>
                    <a:gd name="connsiteX46" fmla="*/ 332509 w 1057984"/>
                    <a:gd name="connsiteY46" fmla="*/ 687689 h 738437"/>
                    <a:gd name="connsiteX47" fmla="*/ 370295 w 1057984"/>
                    <a:gd name="connsiteY47" fmla="*/ 680132 h 738437"/>
                    <a:gd name="connsiteX48" fmla="*/ 430751 w 1057984"/>
                    <a:gd name="connsiteY48" fmla="*/ 672575 h 738437"/>
                    <a:gd name="connsiteX49" fmla="*/ 544106 w 1057984"/>
                    <a:gd name="connsiteY49" fmla="*/ 657461 h 738437"/>
                    <a:gd name="connsiteX50" fmla="*/ 619676 w 1057984"/>
                    <a:gd name="connsiteY50" fmla="*/ 642347 h 738437"/>
                    <a:gd name="connsiteX51" fmla="*/ 649905 w 1057984"/>
                    <a:gd name="connsiteY51" fmla="*/ 634790 h 738437"/>
                    <a:gd name="connsiteX52" fmla="*/ 702804 w 1057984"/>
                    <a:gd name="connsiteY52" fmla="*/ 627233 h 738437"/>
                    <a:gd name="connsiteX53" fmla="*/ 770817 w 1057984"/>
                    <a:gd name="connsiteY53" fmla="*/ 612119 h 738437"/>
                    <a:gd name="connsiteX54" fmla="*/ 793488 w 1057984"/>
                    <a:gd name="connsiteY54" fmla="*/ 604562 h 738437"/>
                    <a:gd name="connsiteX55" fmla="*/ 853944 w 1057984"/>
                    <a:gd name="connsiteY55" fmla="*/ 597005 h 738437"/>
                    <a:gd name="connsiteX56" fmla="*/ 921957 w 1057984"/>
                    <a:gd name="connsiteY56" fmla="*/ 574334 h 738437"/>
                    <a:gd name="connsiteX57" fmla="*/ 944628 w 1057984"/>
                    <a:gd name="connsiteY57" fmla="*/ 566777 h 738437"/>
                    <a:gd name="connsiteX58" fmla="*/ 974857 w 1057984"/>
                    <a:gd name="connsiteY58" fmla="*/ 559219 h 738437"/>
                    <a:gd name="connsiteX59" fmla="*/ 974857 w 1057984"/>
                    <a:gd name="connsiteY59" fmla="*/ 559219 h 738437"/>
                    <a:gd name="connsiteX0" fmla="*/ 370295 w 1080655"/>
                    <a:gd name="connsiteY0" fmla="*/ 0 h 761931"/>
                    <a:gd name="connsiteX1" fmla="*/ 370295 w 1080655"/>
                    <a:gd name="connsiteY1" fmla="*/ 0 h 761931"/>
                    <a:gd name="connsiteX2" fmla="*/ 438308 w 1080655"/>
                    <a:gd name="connsiteY2" fmla="*/ 15114 h 761931"/>
                    <a:gd name="connsiteX3" fmla="*/ 460979 w 1080655"/>
                    <a:gd name="connsiteY3" fmla="*/ 22671 h 761931"/>
                    <a:gd name="connsiteX4" fmla="*/ 491207 w 1080655"/>
                    <a:gd name="connsiteY4" fmla="*/ 30228 h 761931"/>
                    <a:gd name="connsiteX5" fmla="*/ 536549 w 1080655"/>
                    <a:gd name="connsiteY5" fmla="*/ 45342 h 761931"/>
                    <a:gd name="connsiteX6" fmla="*/ 581891 w 1080655"/>
                    <a:gd name="connsiteY6" fmla="*/ 68013 h 761931"/>
                    <a:gd name="connsiteX7" fmla="*/ 627233 w 1080655"/>
                    <a:gd name="connsiteY7" fmla="*/ 75570 h 761931"/>
                    <a:gd name="connsiteX8" fmla="*/ 657461 w 1080655"/>
                    <a:gd name="connsiteY8" fmla="*/ 83127 h 761931"/>
                    <a:gd name="connsiteX9" fmla="*/ 680133 w 1080655"/>
                    <a:gd name="connsiteY9" fmla="*/ 98241 h 761931"/>
                    <a:gd name="connsiteX10" fmla="*/ 755703 w 1080655"/>
                    <a:gd name="connsiteY10" fmla="*/ 120912 h 761931"/>
                    <a:gd name="connsiteX11" fmla="*/ 793488 w 1080655"/>
                    <a:gd name="connsiteY11" fmla="*/ 128469 h 761931"/>
                    <a:gd name="connsiteX12" fmla="*/ 838830 w 1080655"/>
                    <a:gd name="connsiteY12" fmla="*/ 143583 h 761931"/>
                    <a:gd name="connsiteX13" fmla="*/ 861501 w 1080655"/>
                    <a:gd name="connsiteY13" fmla="*/ 151140 h 761931"/>
                    <a:gd name="connsiteX14" fmla="*/ 884172 w 1080655"/>
                    <a:gd name="connsiteY14" fmla="*/ 158697 h 761931"/>
                    <a:gd name="connsiteX15" fmla="*/ 929514 w 1080655"/>
                    <a:gd name="connsiteY15" fmla="*/ 181368 h 761931"/>
                    <a:gd name="connsiteX16" fmla="*/ 974857 w 1080655"/>
                    <a:gd name="connsiteY16" fmla="*/ 204039 h 761931"/>
                    <a:gd name="connsiteX17" fmla="*/ 1020199 w 1080655"/>
                    <a:gd name="connsiteY17" fmla="*/ 241824 h 761931"/>
                    <a:gd name="connsiteX18" fmla="*/ 1042870 w 1080655"/>
                    <a:gd name="connsiteY18" fmla="*/ 256939 h 761931"/>
                    <a:gd name="connsiteX19" fmla="*/ 1080655 w 1080655"/>
                    <a:gd name="connsiteY19" fmla="*/ 302281 h 761931"/>
                    <a:gd name="connsiteX20" fmla="*/ 1073098 w 1080655"/>
                    <a:gd name="connsiteY20" fmla="*/ 370294 h 761931"/>
                    <a:gd name="connsiteX21" fmla="*/ 1050427 w 1080655"/>
                    <a:gd name="connsiteY21" fmla="*/ 377851 h 761931"/>
                    <a:gd name="connsiteX22" fmla="*/ 989971 w 1080655"/>
                    <a:gd name="connsiteY22" fmla="*/ 385408 h 761931"/>
                    <a:gd name="connsiteX23" fmla="*/ 921957 w 1080655"/>
                    <a:gd name="connsiteY23" fmla="*/ 408079 h 761931"/>
                    <a:gd name="connsiteX24" fmla="*/ 899286 w 1080655"/>
                    <a:gd name="connsiteY24" fmla="*/ 415636 h 761931"/>
                    <a:gd name="connsiteX25" fmla="*/ 876615 w 1080655"/>
                    <a:gd name="connsiteY25" fmla="*/ 423193 h 761931"/>
                    <a:gd name="connsiteX26" fmla="*/ 846387 w 1080655"/>
                    <a:gd name="connsiteY26" fmla="*/ 430750 h 761931"/>
                    <a:gd name="connsiteX27" fmla="*/ 801045 w 1080655"/>
                    <a:gd name="connsiteY27" fmla="*/ 445864 h 761931"/>
                    <a:gd name="connsiteX28" fmla="*/ 748146 w 1080655"/>
                    <a:gd name="connsiteY28" fmla="*/ 460978 h 761931"/>
                    <a:gd name="connsiteX29" fmla="*/ 680133 w 1080655"/>
                    <a:gd name="connsiteY29" fmla="*/ 468535 h 761931"/>
                    <a:gd name="connsiteX30" fmla="*/ 634790 w 1080655"/>
                    <a:gd name="connsiteY30" fmla="*/ 483649 h 761931"/>
                    <a:gd name="connsiteX31" fmla="*/ 612119 w 1080655"/>
                    <a:gd name="connsiteY31" fmla="*/ 491206 h 761931"/>
                    <a:gd name="connsiteX32" fmla="*/ 589448 w 1080655"/>
                    <a:gd name="connsiteY32" fmla="*/ 506320 h 761931"/>
                    <a:gd name="connsiteX33" fmla="*/ 551663 w 1080655"/>
                    <a:gd name="connsiteY33" fmla="*/ 513877 h 761931"/>
                    <a:gd name="connsiteX34" fmla="*/ 408080 w 1080655"/>
                    <a:gd name="connsiteY34" fmla="*/ 536548 h 761931"/>
                    <a:gd name="connsiteX35" fmla="*/ 332509 w 1080655"/>
                    <a:gd name="connsiteY35" fmla="*/ 544105 h 761931"/>
                    <a:gd name="connsiteX36" fmla="*/ 256939 w 1080655"/>
                    <a:gd name="connsiteY36" fmla="*/ 566777 h 761931"/>
                    <a:gd name="connsiteX37" fmla="*/ 234268 w 1080655"/>
                    <a:gd name="connsiteY37" fmla="*/ 581891 h 761931"/>
                    <a:gd name="connsiteX38" fmla="*/ 204040 w 1080655"/>
                    <a:gd name="connsiteY38" fmla="*/ 589448 h 761931"/>
                    <a:gd name="connsiteX39" fmla="*/ 181369 w 1080655"/>
                    <a:gd name="connsiteY39" fmla="*/ 597005 h 761931"/>
                    <a:gd name="connsiteX40" fmla="*/ 90685 w 1080655"/>
                    <a:gd name="connsiteY40" fmla="*/ 619676 h 761931"/>
                    <a:gd name="connsiteX41" fmla="*/ 68014 w 1080655"/>
                    <a:gd name="connsiteY41" fmla="*/ 627233 h 761931"/>
                    <a:gd name="connsiteX42" fmla="*/ 52899 w 1080655"/>
                    <a:gd name="connsiteY42" fmla="*/ 642347 h 761931"/>
                    <a:gd name="connsiteX43" fmla="*/ 30228 w 1080655"/>
                    <a:gd name="connsiteY43" fmla="*/ 649904 h 761931"/>
                    <a:gd name="connsiteX44" fmla="*/ 0 w 1080655"/>
                    <a:gd name="connsiteY44" fmla="*/ 710360 h 761931"/>
                    <a:gd name="connsiteX45" fmla="*/ 279610 w 1080655"/>
                    <a:gd name="connsiteY45" fmla="*/ 702803 h 761931"/>
                    <a:gd name="connsiteX46" fmla="*/ 355180 w 1080655"/>
                    <a:gd name="connsiteY46" fmla="*/ 687689 h 761931"/>
                    <a:gd name="connsiteX47" fmla="*/ 392966 w 1080655"/>
                    <a:gd name="connsiteY47" fmla="*/ 680132 h 761931"/>
                    <a:gd name="connsiteX48" fmla="*/ 453422 w 1080655"/>
                    <a:gd name="connsiteY48" fmla="*/ 672575 h 761931"/>
                    <a:gd name="connsiteX49" fmla="*/ 566777 w 1080655"/>
                    <a:gd name="connsiteY49" fmla="*/ 657461 h 761931"/>
                    <a:gd name="connsiteX50" fmla="*/ 642347 w 1080655"/>
                    <a:gd name="connsiteY50" fmla="*/ 642347 h 761931"/>
                    <a:gd name="connsiteX51" fmla="*/ 672576 w 1080655"/>
                    <a:gd name="connsiteY51" fmla="*/ 634790 h 761931"/>
                    <a:gd name="connsiteX52" fmla="*/ 725475 w 1080655"/>
                    <a:gd name="connsiteY52" fmla="*/ 627233 h 761931"/>
                    <a:gd name="connsiteX53" fmla="*/ 793488 w 1080655"/>
                    <a:gd name="connsiteY53" fmla="*/ 612119 h 761931"/>
                    <a:gd name="connsiteX54" fmla="*/ 816159 w 1080655"/>
                    <a:gd name="connsiteY54" fmla="*/ 604562 h 761931"/>
                    <a:gd name="connsiteX55" fmla="*/ 876615 w 1080655"/>
                    <a:gd name="connsiteY55" fmla="*/ 597005 h 761931"/>
                    <a:gd name="connsiteX56" fmla="*/ 944628 w 1080655"/>
                    <a:gd name="connsiteY56" fmla="*/ 574334 h 761931"/>
                    <a:gd name="connsiteX57" fmla="*/ 967299 w 1080655"/>
                    <a:gd name="connsiteY57" fmla="*/ 566777 h 761931"/>
                    <a:gd name="connsiteX58" fmla="*/ 997528 w 1080655"/>
                    <a:gd name="connsiteY58" fmla="*/ 559219 h 761931"/>
                    <a:gd name="connsiteX59" fmla="*/ 997528 w 1080655"/>
                    <a:gd name="connsiteY59" fmla="*/ 559219 h 761931"/>
                    <a:gd name="connsiteX0" fmla="*/ 370295 w 1080655"/>
                    <a:gd name="connsiteY0" fmla="*/ 0 h 761931"/>
                    <a:gd name="connsiteX1" fmla="*/ 370295 w 1080655"/>
                    <a:gd name="connsiteY1" fmla="*/ 0 h 761931"/>
                    <a:gd name="connsiteX2" fmla="*/ 438308 w 1080655"/>
                    <a:gd name="connsiteY2" fmla="*/ 15114 h 761931"/>
                    <a:gd name="connsiteX3" fmla="*/ 460979 w 1080655"/>
                    <a:gd name="connsiteY3" fmla="*/ 22671 h 761931"/>
                    <a:gd name="connsiteX4" fmla="*/ 491207 w 1080655"/>
                    <a:gd name="connsiteY4" fmla="*/ 30228 h 761931"/>
                    <a:gd name="connsiteX5" fmla="*/ 536549 w 1080655"/>
                    <a:gd name="connsiteY5" fmla="*/ 45342 h 761931"/>
                    <a:gd name="connsiteX6" fmla="*/ 581891 w 1080655"/>
                    <a:gd name="connsiteY6" fmla="*/ 68013 h 761931"/>
                    <a:gd name="connsiteX7" fmla="*/ 627233 w 1080655"/>
                    <a:gd name="connsiteY7" fmla="*/ 75570 h 761931"/>
                    <a:gd name="connsiteX8" fmla="*/ 657461 w 1080655"/>
                    <a:gd name="connsiteY8" fmla="*/ 83127 h 761931"/>
                    <a:gd name="connsiteX9" fmla="*/ 680133 w 1080655"/>
                    <a:gd name="connsiteY9" fmla="*/ 98241 h 761931"/>
                    <a:gd name="connsiteX10" fmla="*/ 755703 w 1080655"/>
                    <a:gd name="connsiteY10" fmla="*/ 120912 h 761931"/>
                    <a:gd name="connsiteX11" fmla="*/ 793488 w 1080655"/>
                    <a:gd name="connsiteY11" fmla="*/ 128469 h 761931"/>
                    <a:gd name="connsiteX12" fmla="*/ 838830 w 1080655"/>
                    <a:gd name="connsiteY12" fmla="*/ 143583 h 761931"/>
                    <a:gd name="connsiteX13" fmla="*/ 861501 w 1080655"/>
                    <a:gd name="connsiteY13" fmla="*/ 151140 h 761931"/>
                    <a:gd name="connsiteX14" fmla="*/ 884172 w 1080655"/>
                    <a:gd name="connsiteY14" fmla="*/ 158697 h 761931"/>
                    <a:gd name="connsiteX15" fmla="*/ 929514 w 1080655"/>
                    <a:gd name="connsiteY15" fmla="*/ 181368 h 761931"/>
                    <a:gd name="connsiteX16" fmla="*/ 974857 w 1080655"/>
                    <a:gd name="connsiteY16" fmla="*/ 204039 h 761931"/>
                    <a:gd name="connsiteX17" fmla="*/ 1020199 w 1080655"/>
                    <a:gd name="connsiteY17" fmla="*/ 241824 h 761931"/>
                    <a:gd name="connsiteX18" fmla="*/ 1042870 w 1080655"/>
                    <a:gd name="connsiteY18" fmla="*/ 256939 h 761931"/>
                    <a:gd name="connsiteX19" fmla="*/ 1080655 w 1080655"/>
                    <a:gd name="connsiteY19" fmla="*/ 302281 h 761931"/>
                    <a:gd name="connsiteX20" fmla="*/ 1073098 w 1080655"/>
                    <a:gd name="connsiteY20" fmla="*/ 370294 h 761931"/>
                    <a:gd name="connsiteX21" fmla="*/ 1050427 w 1080655"/>
                    <a:gd name="connsiteY21" fmla="*/ 377851 h 761931"/>
                    <a:gd name="connsiteX22" fmla="*/ 989971 w 1080655"/>
                    <a:gd name="connsiteY22" fmla="*/ 385408 h 761931"/>
                    <a:gd name="connsiteX23" fmla="*/ 921957 w 1080655"/>
                    <a:gd name="connsiteY23" fmla="*/ 408079 h 761931"/>
                    <a:gd name="connsiteX24" fmla="*/ 899286 w 1080655"/>
                    <a:gd name="connsiteY24" fmla="*/ 415636 h 761931"/>
                    <a:gd name="connsiteX25" fmla="*/ 876615 w 1080655"/>
                    <a:gd name="connsiteY25" fmla="*/ 423193 h 761931"/>
                    <a:gd name="connsiteX26" fmla="*/ 846387 w 1080655"/>
                    <a:gd name="connsiteY26" fmla="*/ 430750 h 761931"/>
                    <a:gd name="connsiteX27" fmla="*/ 801045 w 1080655"/>
                    <a:gd name="connsiteY27" fmla="*/ 445864 h 761931"/>
                    <a:gd name="connsiteX28" fmla="*/ 748146 w 1080655"/>
                    <a:gd name="connsiteY28" fmla="*/ 460978 h 761931"/>
                    <a:gd name="connsiteX29" fmla="*/ 680133 w 1080655"/>
                    <a:gd name="connsiteY29" fmla="*/ 468535 h 761931"/>
                    <a:gd name="connsiteX30" fmla="*/ 634790 w 1080655"/>
                    <a:gd name="connsiteY30" fmla="*/ 483649 h 761931"/>
                    <a:gd name="connsiteX31" fmla="*/ 612119 w 1080655"/>
                    <a:gd name="connsiteY31" fmla="*/ 491206 h 761931"/>
                    <a:gd name="connsiteX32" fmla="*/ 589448 w 1080655"/>
                    <a:gd name="connsiteY32" fmla="*/ 506320 h 761931"/>
                    <a:gd name="connsiteX33" fmla="*/ 551663 w 1080655"/>
                    <a:gd name="connsiteY33" fmla="*/ 513877 h 761931"/>
                    <a:gd name="connsiteX34" fmla="*/ 408080 w 1080655"/>
                    <a:gd name="connsiteY34" fmla="*/ 536548 h 761931"/>
                    <a:gd name="connsiteX35" fmla="*/ 332509 w 1080655"/>
                    <a:gd name="connsiteY35" fmla="*/ 544105 h 761931"/>
                    <a:gd name="connsiteX36" fmla="*/ 256939 w 1080655"/>
                    <a:gd name="connsiteY36" fmla="*/ 566777 h 761931"/>
                    <a:gd name="connsiteX37" fmla="*/ 234268 w 1080655"/>
                    <a:gd name="connsiteY37" fmla="*/ 581891 h 761931"/>
                    <a:gd name="connsiteX38" fmla="*/ 204040 w 1080655"/>
                    <a:gd name="connsiteY38" fmla="*/ 589448 h 761931"/>
                    <a:gd name="connsiteX39" fmla="*/ 181369 w 1080655"/>
                    <a:gd name="connsiteY39" fmla="*/ 597005 h 761931"/>
                    <a:gd name="connsiteX40" fmla="*/ 90685 w 1080655"/>
                    <a:gd name="connsiteY40" fmla="*/ 619676 h 761931"/>
                    <a:gd name="connsiteX41" fmla="*/ 68014 w 1080655"/>
                    <a:gd name="connsiteY41" fmla="*/ 627233 h 761931"/>
                    <a:gd name="connsiteX42" fmla="*/ 52899 w 1080655"/>
                    <a:gd name="connsiteY42" fmla="*/ 642347 h 761931"/>
                    <a:gd name="connsiteX43" fmla="*/ 30228 w 1080655"/>
                    <a:gd name="connsiteY43" fmla="*/ 649904 h 761931"/>
                    <a:gd name="connsiteX44" fmla="*/ 0 w 1080655"/>
                    <a:gd name="connsiteY44" fmla="*/ 710360 h 761931"/>
                    <a:gd name="connsiteX45" fmla="*/ 279610 w 1080655"/>
                    <a:gd name="connsiteY45" fmla="*/ 702803 h 761931"/>
                    <a:gd name="connsiteX46" fmla="*/ 355180 w 1080655"/>
                    <a:gd name="connsiteY46" fmla="*/ 687689 h 761931"/>
                    <a:gd name="connsiteX47" fmla="*/ 392966 w 1080655"/>
                    <a:gd name="connsiteY47" fmla="*/ 680132 h 761931"/>
                    <a:gd name="connsiteX48" fmla="*/ 453422 w 1080655"/>
                    <a:gd name="connsiteY48" fmla="*/ 672575 h 761931"/>
                    <a:gd name="connsiteX49" fmla="*/ 566777 w 1080655"/>
                    <a:gd name="connsiteY49" fmla="*/ 657461 h 761931"/>
                    <a:gd name="connsiteX50" fmla="*/ 642347 w 1080655"/>
                    <a:gd name="connsiteY50" fmla="*/ 642347 h 761931"/>
                    <a:gd name="connsiteX51" fmla="*/ 672576 w 1080655"/>
                    <a:gd name="connsiteY51" fmla="*/ 634790 h 761931"/>
                    <a:gd name="connsiteX52" fmla="*/ 725475 w 1080655"/>
                    <a:gd name="connsiteY52" fmla="*/ 627233 h 761931"/>
                    <a:gd name="connsiteX53" fmla="*/ 793488 w 1080655"/>
                    <a:gd name="connsiteY53" fmla="*/ 612119 h 761931"/>
                    <a:gd name="connsiteX54" fmla="*/ 816159 w 1080655"/>
                    <a:gd name="connsiteY54" fmla="*/ 604562 h 761931"/>
                    <a:gd name="connsiteX55" fmla="*/ 876615 w 1080655"/>
                    <a:gd name="connsiteY55" fmla="*/ 597005 h 761931"/>
                    <a:gd name="connsiteX56" fmla="*/ 944628 w 1080655"/>
                    <a:gd name="connsiteY56" fmla="*/ 574334 h 761931"/>
                    <a:gd name="connsiteX57" fmla="*/ 967299 w 1080655"/>
                    <a:gd name="connsiteY57" fmla="*/ 566777 h 761931"/>
                    <a:gd name="connsiteX58" fmla="*/ 997528 w 1080655"/>
                    <a:gd name="connsiteY58" fmla="*/ 559219 h 761931"/>
                    <a:gd name="connsiteX59" fmla="*/ 997528 w 1080655"/>
                    <a:gd name="connsiteY59" fmla="*/ 559219 h 761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1080655" h="761931">
                      <a:moveTo>
                        <a:pt x="370295" y="0"/>
                      </a:moveTo>
                      <a:lnTo>
                        <a:pt x="370295" y="0"/>
                      </a:lnTo>
                      <a:lnTo>
                        <a:pt x="438308" y="15114"/>
                      </a:lnTo>
                      <a:cubicBezTo>
                        <a:pt x="453422" y="18893"/>
                        <a:pt x="453320" y="20483"/>
                        <a:pt x="460979" y="22671"/>
                      </a:cubicBezTo>
                      <a:cubicBezTo>
                        <a:pt x="470965" y="25524"/>
                        <a:pt x="481259" y="27244"/>
                        <a:pt x="491207" y="30228"/>
                      </a:cubicBezTo>
                      <a:cubicBezTo>
                        <a:pt x="506467" y="34806"/>
                        <a:pt x="523293" y="36505"/>
                        <a:pt x="536549" y="45342"/>
                      </a:cubicBezTo>
                      <a:cubicBezTo>
                        <a:pt x="556930" y="58929"/>
                        <a:pt x="558426" y="62798"/>
                        <a:pt x="581891" y="68013"/>
                      </a:cubicBezTo>
                      <a:cubicBezTo>
                        <a:pt x="596849" y="71337"/>
                        <a:pt x="612208" y="72565"/>
                        <a:pt x="627233" y="75570"/>
                      </a:cubicBezTo>
                      <a:cubicBezTo>
                        <a:pt x="637417" y="77607"/>
                        <a:pt x="647385" y="80608"/>
                        <a:pt x="657461" y="83127"/>
                      </a:cubicBezTo>
                      <a:cubicBezTo>
                        <a:pt x="665018" y="88165"/>
                        <a:pt x="671833" y="94552"/>
                        <a:pt x="680133" y="98241"/>
                      </a:cubicBezTo>
                      <a:cubicBezTo>
                        <a:pt x="698972" y="106614"/>
                        <a:pt x="733721" y="116027"/>
                        <a:pt x="755703" y="120912"/>
                      </a:cubicBezTo>
                      <a:cubicBezTo>
                        <a:pt x="768242" y="123698"/>
                        <a:pt x="781096" y="125089"/>
                        <a:pt x="793488" y="128469"/>
                      </a:cubicBezTo>
                      <a:cubicBezTo>
                        <a:pt x="808858" y="132661"/>
                        <a:pt x="823716" y="138545"/>
                        <a:pt x="838830" y="143583"/>
                      </a:cubicBezTo>
                      <a:lnTo>
                        <a:pt x="861501" y="151140"/>
                      </a:lnTo>
                      <a:cubicBezTo>
                        <a:pt x="869058" y="153659"/>
                        <a:pt x="877544" y="154278"/>
                        <a:pt x="884172" y="158697"/>
                      </a:cubicBezTo>
                      <a:cubicBezTo>
                        <a:pt x="949144" y="202012"/>
                        <a:pt x="866939" y="150081"/>
                        <a:pt x="929514" y="181368"/>
                      </a:cubicBezTo>
                      <a:cubicBezTo>
                        <a:pt x="988110" y="210666"/>
                        <a:pt x="917873" y="185045"/>
                        <a:pt x="974857" y="204039"/>
                      </a:cubicBezTo>
                      <a:cubicBezTo>
                        <a:pt x="1031138" y="241560"/>
                        <a:pt x="962020" y="193340"/>
                        <a:pt x="1020199" y="241824"/>
                      </a:cubicBezTo>
                      <a:cubicBezTo>
                        <a:pt x="1027176" y="247639"/>
                        <a:pt x="1035893" y="251124"/>
                        <a:pt x="1042870" y="256939"/>
                      </a:cubicBezTo>
                      <a:cubicBezTo>
                        <a:pt x="1064691" y="275123"/>
                        <a:pt x="1065793" y="279988"/>
                        <a:pt x="1080655" y="302281"/>
                      </a:cubicBezTo>
                      <a:cubicBezTo>
                        <a:pt x="1078136" y="324952"/>
                        <a:pt x="1081570" y="349115"/>
                        <a:pt x="1073098" y="370294"/>
                      </a:cubicBezTo>
                      <a:cubicBezTo>
                        <a:pt x="1070140" y="377690"/>
                        <a:pt x="1058264" y="376426"/>
                        <a:pt x="1050427" y="377851"/>
                      </a:cubicBezTo>
                      <a:cubicBezTo>
                        <a:pt x="1030446" y="381484"/>
                        <a:pt x="1010123" y="382889"/>
                        <a:pt x="989971" y="385408"/>
                      </a:cubicBezTo>
                      <a:lnTo>
                        <a:pt x="921957" y="408079"/>
                      </a:lnTo>
                      <a:lnTo>
                        <a:pt x="899286" y="415636"/>
                      </a:lnTo>
                      <a:cubicBezTo>
                        <a:pt x="891729" y="418155"/>
                        <a:pt x="884343" y="421261"/>
                        <a:pt x="876615" y="423193"/>
                      </a:cubicBezTo>
                      <a:cubicBezTo>
                        <a:pt x="866539" y="425712"/>
                        <a:pt x="856335" y="427766"/>
                        <a:pt x="846387" y="430750"/>
                      </a:cubicBezTo>
                      <a:cubicBezTo>
                        <a:pt x="831127" y="435328"/>
                        <a:pt x="816159" y="440826"/>
                        <a:pt x="801045" y="445864"/>
                      </a:cubicBezTo>
                      <a:cubicBezTo>
                        <a:pt x="784116" y="451507"/>
                        <a:pt x="765768" y="458267"/>
                        <a:pt x="748146" y="460978"/>
                      </a:cubicBezTo>
                      <a:cubicBezTo>
                        <a:pt x="725601" y="464447"/>
                        <a:pt x="702804" y="466016"/>
                        <a:pt x="680133" y="468535"/>
                      </a:cubicBezTo>
                      <a:lnTo>
                        <a:pt x="634790" y="483649"/>
                      </a:lnTo>
                      <a:cubicBezTo>
                        <a:pt x="627233" y="486168"/>
                        <a:pt x="618747" y="486787"/>
                        <a:pt x="612119" y="491206"/>
                      </a:cubicBezTo>
                      <a:cubicBezTo>
                        <a:pt x="604562" y="496244"/>
                        <a:pt x="597952" y="503131"/>
                        <a:pt x="589448" y="506320"/>
                      </a:cubicBezTo>
                      <a:cubicBezTo>
                        <a:pt x="577421" y="510830"/>
                        <a:pt x="564312" y="511645"/>
                        <a:pt x="551663" y="513877"/>
                      </a:cubicBezTo>
                      <a:cubicBezTo>
                        <a:pt x="522826" y="518966"/>
                        <a:pt x="445156" y="532186"/>
                        <a:pt x="408080" y="536548"/>
                      </a:cubicBezTo>
                      <a:cubicBezTo>
                        <a:pt x="382937" y="539506"/>
                        <a:pt x="357699" y="541586"/>
                        <a:pt x="332509" y="544105"/>
                      </a:cubicBezTo>
                      <a:cubicBezTo>
                        <a:pt x="315609" y="548330"/>
                        <a:pt x="267981" y="559416"/>
                        <a:pt x="256939" y="566777"/>
                      </a:cubicBezTo>
                      <a:cubicBezTo>
                        <a:pt x="249382" y="571815"/>
                        <a:pt x="242616" y="578313"/>
                        <a:pt x="234268" y="581891"/>
                      </a:cubicBezTo>
                      <a:cubicBezTo>
                        <a:pt x="224722" y="585982"/>
                        <a:pt x="214026" y="586595"/>
                        <a:pt x="204040" y="589448"/>
                      </a:cubicBezTo>
                      <a:cubicBezTo>
                        <a:pt x="196381" y="591636"/>
                        <a:pt x="189145" y="595277"/>
                        <a:pt x="181369" y="597005"/>
                      </a:cubicBezTo>
                      <a:cubicBezTo>
                        <a:pt x="89784" y="617357"/>
                        <a:pt x="182305" y="589136"/>
                        <a:pt x="90685" y="619676"/>
                      </a:cubicBezTo>
                      <a:lnTo>
                        <a:pt x="68014" y="627233"/>
                      </a:lnTo>
                      <a:cubicBezTo>
                        <a:pt x="62976" y="632271"/>
                        <a:pt x="59009" y="638681"/>
                        <a:pt x="52899" y="642347"/>
                      </a:cubicBezTo>
                      <a:cubicBezTo>
                        <a:pt x="46068" y="646445"/>
                        <a:pt x="39044" y="638569"/>
                        <a:pt x="30228" y="649904"/>
                      </a:cubicBezTo>
                      <a:cubicBezTo>
                        <a:pt x="21412" y="661239"/>
                        <a:pt x="2519" y="702803"/>
                        <a:pt x="0" y="710360"/>
                      </a:cubicBezTo>
                      <a:cubicBezTo>
                        <a:pt x="23699" y="828854"/>
                        <a:pt x="220413" y="706581"/>
                        <a:pt x="279610" y="702803"/>
                      </a:cubicBezTo>
                      <a:cubicBezTo>
                        <a:pt x="338807" y="699025"/>
                        <a:pt x="328192" y="693686"/>
                        <a:pt x="355180" y="687689"/>
                      </a:cubicBezTo>
                      <a:cubicBezTo>
                        <a:pt x="367719" y="684903"/>
                        <a:pt x="380271" y="682085"/>
                        <a:pt x="392966" y="680132"/>
                      </a:cubicBezTo>
                      <a:cubicBezTo>
                        <a:pt x="413039" y="677044"/>
                        <a:pt x="433291" y="675259"/>
                        <a:pt x="453422" y="672575"/>
                      </a:cubicBezTo>
                      <a:cubicBezTo>
                        <a:pt x="609859" y="651717"/>
                        <a:pt x="393518" y="679118"/>
                        <a:pt x="566777" y="657461"/>
                      </a:cubicBezTo>
                      <a:cubicBezTo>
                        <a:pt x="613336" y="641941"/>
                        <a:pt x="565933" y="656240"/>
                        <a:pt x="642347" y="642347"/>
                      </a:cubicBezTo>
                      <a:cubicBezTo>
                        <a:pt x="652566" y="640489"/>
                        <a:pt x="662357" y="636648"/>
                        <a:pt x="672576" y="634790"/>
                      </a:cubicBezTo>
                      <a:cubicBezTo>
                        <a:pt x="690101" y="631604"/>
                        <a:pt x="707905" y="630161"/>
                        <a:pt x="725475" y="627233"/>
                      </a:cubicBezTo>
                      <a:cubicBezTo>
                        <a:pt x="744175" y="624116"/>
                        <a:pt x="774467" y="617554"/>
                        <a:pt x="793488" y="612119"/>
                      </a:cubicBezTo>
                      <a:cubicBezTo>
                        <a:pt x="801147" y="609931"/>
                        <a:pt x="808322" y="605987"/>
                        <a:pt x="816159" y="604562"/>
                      </a:cubicBezTo>
                      <a:cubicBezTo>
                        <a:pt x="836140" y="600929"/>
                        <a:pt x="856463" y="599524"/>
                        <a:pt x="876615" y="597005"/>
                      </a:cubicBezTo>
                      <a:lnTo>
                        <a:pt x="944628" y="574334"/>
                      </a:lnTo>
                      <a:cubicBezTo>
                        <a:pt x="952185" y="571815"/>
                        <a:pt x="959571" y="568709"/>
                        <a:pt x="967299" y="566777"/>
                      </a:cubicBezTo>
                      <a:lnTo>
                        <a:pt x="997528" y="559219"/>
                      </a:lnTo>
                      <a:lnTo>
                        <a:pt x="997528" y="559219"/>
                      </a:lnTo>
                    </a:path>
                  </a:pathLst>
                </a:custGeom>
                <a:grpFill/>
                <a:ln w="95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53" name="グループ化 652"/>
              <p:cNvGrpSpPr/>
              <p:nvPr/>
            </p:nvGrpSpPr>
            <p:grpSpPr>
              <a:xfrm>
                <a:off x="4375112" y="4336358"/>
                <a:ext cx="1741136" cy="921957"/>
                <a:chOff x="5281955" y="4156364"/>
                <a:chExt cx="1741136" cy="921957"/>
              </a:xfrm>
              <a:gradFill flip="none" rotWithShape="1">
                <a:gsLst>
                  <a:gs pos="0">
                    <a:srgbClr val="5BDBBD">
                      <a:shade val="30000"/>
                      <a:satMod val="115000"/>
                    </a:srgbClr>
                  </a:gs>
                  <a:gs pos="50000">
                    <a:srgbClr val="5BDBBD">
                      <a:shade val="67500"/>
                      <a:satMod val="115000"/>
                    </a:srgbClr>
                  </a:gs>
                  <a:gs pos="100000">
                    <a:srgbClr val="5BDBBD">
                      <a:shade val="100000"/>
                      <a:satMod val="115000"/>
                    </a:srgbClr>
                  </a:gs>
                </a:gsLst>
                <a:path path="circle">
                  <a:fillToRect t="100000" r="100000"/>
                </a:path>
                <a:tileRect l="-100000" b="-100000"/>
              </a:gradFill>
            </p:grpSpPr>
            <p:sp>
              <p:nvSpPr>
                <p:cNvPr id="654" name="フリーフォーム 653"/>
                <p:cNvSpPr/>
                <p:nvPr/>
              </p:nvSpPr>
              <p:spPr>
                <a:xfrm>
                  <a:off x="5281955" y="4156364"/>
                  <a:ext cx="1741136" cy="921957"/>
                </a:xfrm>
                <a:custGeom>
                  <a:avLst/>
                  <a:gdLst>
                    <a:gd name="connsiteX0" fmla="*/ 975262 w 1741136"/>
                    <a:gd name="connsiteY0" fmla="*/ 0 h 921957"/>
                    <a:gd name="connsiteX1" fmla="*/ 438713 w 1741136"/>
                    <a:gd name="connsiteY1" fmla="*/ 136026 h 921957"/>
                    <a:gd name="connsiteX2" fmla="*/ 385814 w 1741136"/>
                    <a:gd name="connsiteY2" fmla="*/ 173811 h 921957"/>
                    <a:gd name="connsiteX3" fmla="*/ 340471 w 1741136"/>
                    <a:gd name="connsiteY3" fmla="*/ 188925 h 921957"/>
                    <a:gd name="connsiteX4" fmla="*/ 272458 w 1741136"/>
                    <a:gd name="connsiteY4" fmla="*/ 219153 h 921957"/>
                    <a:gd name="connsiteX5" fmla="*/ 249787 w 1741136"/>
                    <a:gd name="connsiteY5" fmla="*/ 226710 h 921957"/>
                    <a:gd name="connsiteX6" fmla="*/ 219559 w 1741136"/>
                    <a:gd name="connsiteY6" fmla="*/ 256938 h 921957"/>
                    <a:gd name="connsiteX7" fmla="*/ 189331 w 1741136"/>
                    <a:gd name="connsiteY7" fmla="*/ 294724 h 921957"/>
                    <a:gd name="connsiteX8" fmla="*/ 166660 w 1741136"/>
                    <a:gd name="connsiteY8" fmla="*/ 302281 h 921957"/>
                    <a:gd name="connsiteX9" fmla="*/ 143989 w 1741136"/>
                    <a:gd name="connsiteY9" fmla="*/ 317395 h 921957"/>
                    <a:gd name="connsiteX10" fmla="*/ 113761 w 1741136"/>
                    <a:gd name="connsiteY10" fmla="*/ 347623 h 921957"/>
                    <a:gd name="connsiteX11" fmla="*/ 98647 w 1741136"/>
                    <a:gd name="connsiteY11" fmla="*/ 370294 h 921957"/>
                    <a:gd name="connsiteX12" fmla="*/ 75976 w 1741136"/>
                    <a:gd name="connsiteY12" fmla="*/ 385408 h 921957"/>
                    <a:gd name="connsiteX13" fmla="*/ 53305 w 1741136"/>
                    <a:gd name="connsiteY13" fmla="*/ 430750 h 921957"/>
                    <a:gd name="connsiteX14" fmla="*/ 23076 w 1741136"/>
                    <a:gd name="connsiteY14" fmla="*/ 468535 h 921957"/>
                    <a:gd name="connsiteX15" fmla="*/ 15519 w 1741136"/>
                    <a:gd name="connsiteY15" fmla="*/ 491206 h 921957"/>
                    <a:gd name="connsiteX16" fmla="*/ 405 w 1741136"/>
                    <a:gd name="connsiteY16" fmla="*/ 574334 h 921957"/>
                    <a:gd name="connsiteX17" fmla="*/ 405 w 1741136"/>
                    <a:gd name="connsiteY17" fmla="*/ 604562 h 921957"/>
                    <a:gd name="connsiteX18" fmla="*/ 574739 w 1741136"/>
                    <a:gd name="connsiteY18" fmla="*/ 906843 h 921957"/>
                    <a:gd name="connsiteX19" fmla="*/ 718323 w 1741136"/>
                    <a:gd name="connsiteY19" fmla="*/ 921957 h 921957"/>
                    <a:gd name="connsiteX20" fmla="*/ 816564 w 1741136"/>
                    <a:gd name="connsiteY20" fmla="*/ 914400 h 921957"/>
                    <a:gd name="connsiteX21" fmla="*/ 861906 w 1741136"/>
                    <a:gd name="connsiteY21" fmla="*/ 899286 h 921957"/>
                    <a:gd name="connsiteX22" fmla="*/ 929919 w 1741136"/>
                    <a:gd name="connsiteY22" fmla="*/ 869057 h 921957"/>
                    <a:gd name="connsiteX23" fmla="*/ 1043275 w 1741136"/>
                    <a:gd name="connsiteY23" fmla="*/ 853943 h 921957"/>
                    <a:gd name="connsiteX24" fmla="*/ 1111288 w 1741136"/>
                    <a:gd name="connsiteY24" fmla="*/ 823715 h 921957"/>
                    <a:gd name="connsiteX25" fmla="*/ 1133959 w 1741136"/>
                    <a:gd name="connsiteY25" fmla="*/ 816158 h 921957"/>
                    <a:gd name="connsiteX26" fmla="*/ 1156630 w 1741136"/>
                    <a:gd name="connsiteY26" fmla="*/ 801044 h 921957"/>
                    <a:gd name="connsiteX27" fmla="*/ 1201972 w 1741136"/>
                    <a:gd name="connsiteY27" fmla="*/ 785930 h 921957"/>
                    <a:gd name="connsiteX28" fmla="*/ 1330442 w 1741136"/>
                    <a:gd name="connsiteY28" fmla="*/ 770816 h 921957"/>
                    <a:gd name="connsiteX29" fmla="*/ 1383341 w 1741136"/>
                    <a:gd name="connsiteY29" fmla="*/ 763259 h 921957"/>
                    <a:gd name="connsiteX30" fmla="*/ 1489139 w 1741136"/>
                    <a:gd name="connsiteY30" fmla="*/ 733031 h 921957"/>
                    <a:gd name="connsiteX31" fmla="*/ 1534481 w 1741136"/>
                    <a:gd name="connsiteY31" fmla="*/ 717917 h 921957"/>
                    <a:gd name="connsiteX32" fmla="*/ 1557152 w 1741136"/>
                    <a:gd name="connsiteY32" fmla="*/ 710360 h 921957"/>
                    <a:gd name="connsiteX33" fmla="*/ 1579824 w 1741136"/>
                    <a:gd name="connsiteY33" fmla="*/ 695246 h 921957"/>
                    <a:gd name="connsiteX34" fmla="*/ 1640280 w 1741136"/>
                    <a:gd name="connsiteY34" fmla="*/ 680132 h 921957"/>
                    <a:gd name="connsiteX35" fmla="*/ 1685622 w 1741136"/>
                    <a:gd name="connsiteY35" fmla="*/ 657461 h 921957"/>
                    <a:gd name="connsiteX36" fmla="*/ 1715850 w 1741136"/>
                    <a:gd name="connsiteY36" fmla="*/ 612119 h 921957"/>
                    <a:gd name="connsiteX37" fmla="*/ 1730964 w 1741136"/>
                    <a:gd name="connsiteY37" fmla="*/ 589448 h 921957"/>
                    <a:gd name="connsiteX38" fmla="*/ 1730964 w 1741136"/>
                    <a:gd name="connsiteY38" fmla="*/ 491206 h 921957"/>
                    <a:gd name="connsiteX39" fmla="*/ 1715850 w 1741136"/>
                    <a:gd name="connsiteY39" fmla="*/ 445864 h 921957"/>
                    <a:gd name="connsiteX40" fmla="*/ 1693179 w 1741136"/>
                    <a:gd name="connsiteY40" fmla="*/ 430750 h 921957"/>
                    <a:gd name="connsiteX41" fmla="*/ 1549595 w 1741136"/>
                    <a:gd name="connsiteY41" fmla="*/ 415636 h 921957"/>
                    <a:gd name="connsiteX42" fmla="*/ 1549595 w 1741136"/>
                    <a:gd name="connsiteY42" fmla="*/ 415636 h 921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741136" h="921957">
                      <a:moveTo>
                        <a:pt x="975262" y="0"/>
                      </a:moveTo>
                      <a:lnTo>
                        <a:pt x="438713" y="136026"/>
                      </a:lnTo>
                      <a:cubicBezTo>
                        <a:pt x="421080" y="148621"/>
                        <a:pt x="404893" y="163538"/>
                        <a:pt x="385814" y="173811"/>
                      </a:cubicBezTo>
                      <a:cubicBezTo>
                        <a:pt x="371786" y="181364"/>
                        <a:pt x="340471" y="188925"/>
                        <a:pt x="340471" y="188925"/>
                      </a:cubicBezTo>
                      <a:cubicBezTo>
                        <a:pt x="304544" y="212876"/>
                        <a:pt x="326416" y="201167"/>
                        <a:pt x="272458" y="219153"/>
                      </a:cubicBezTo>
                      <a:lnTo>
                        <a:pt x="249787" y="226710"/>
                      </a:lnTo>
                      <a:cubicBezTo>
                        <a:pt x="236352" y="267015"/>
                        <a:pt x="253146" y="236785"/>
                        <a:pt x="219559" y="256938"/>
                      </a:cubicBezTo>
                      <a:cubicBezTo>
                        <a:pt x="188747" y="275426"/>
                        <a:pt x="220221" y="270012"/>
                        <a:pt x="189331" y="294724"/>
                      </a:cubicBezTo>
                      <a:cubicBezTo>
                        <a:pt x="183111" y="299700"/>
                        <a:pt x="173785" y="298719"/>
                        <a:pt x="166660" y="302281"/>
                      </a:cubicBezTo>
                      <a:cubicBezTo>
                        <a:pt x="158536" y="306343"/>
                        <a:pt x="151546" y="312357"/>
                        <a:pt x="143989" y="317395"/>
                      </a:cubicBezTo>
                      <a:cubicBezTo>
                        <a:pt x="127501" y="366859"/>
                        <a:pt x="150401" y="318311"/>
                        <a:pt x="113761" y="347623"/>
                      </a:cubicBezTo>
                      <a:cubicBezTo>
                        <a:pt x="106669" y="353297"/>
                        <a:pt x="105069" y="363872"/>
                        <a:pt x="98647" y="370294"/>
                      </a:cubicBezTo>
                      <a:cubicBezTo>
                        <a:pt x="92225" y="376716"/>
                        <a:pt x="83533" y="380370"/>
                        <a:pt x="75976" y="385408"/>
                      </a:cubicBezTo>
                      <a:cubicBezTo>
                        <a:pt x="67995" y="409352"/>
                        <a:pt x="70047" y="409823"/>
                        <a:pt x="53305" y="430750"/>
                      </a:cubicBezTo>
                      <a:cubicBezTo>
                        <a:pt x="34559" y="454182"/>
                        <a:pt x="38584" y="437519"/>
                        <a:pt x="23076" y="468535"/>
                      </a:cubicBezTo>
                      <a:cubicBezTo>
                        <a:pt x="19514" y="475660"/>
                        <a:pt x="17707" y="483547"/>
                        <a:pt x="15519" y="491206"/>
                      </a:cubicBezTo>
                      <a:cubicBezTo>
                        <a:pt x="7240" y="520181"/>
                        <a:pt x="3259" y="542938"/>
                        <a:pt x="405" y="574334"/>
                      </a:cubicBezTo>
                      <a:cubicBezTo>
                        <a:pt x="-507" y="584369"/>
                        <a:pt x="405" y="594486"/>
                        <a:pt x="405" y="604562"/>
                      </a:cubicBezTo>
                      <a:lnTo>
                        <a:pt x="574739" y="906843"/>
                      </a:lnTo>
                      <a:lnTo>
                        <a:pt x="718323" y="921957"/>
                      </a:lnTo>
                      <a:cubicBezTo>
                        <a:pt x="751167" y="921957"/>
                        <a:pt x="783817" y="916919"/>
                        <a:pt x="816564" y="914400"/>
                      </a:cubicBezTo>
                      <a:cubicBezTo>
                        <a:pt x="831678" y="909362"/>
                        <a:pt x="848650" y="908123"/>
                        <a:pt x="861906" y="899286"/>
                      </a:cubicBezTo>
                      <a:cubicBezTo>
                        <a:pt x="889042" y="881195"/>
                        <a:pt x="891380" y="876765"/>
                        <a:pt x="929919" y="869057"/>
                      </a:cubicBezTo>
                      <a:cubicBezTo>
                        <a:pt x="992529" y="856535"/>
                        <a:pt x="954924" y="862778"/>
                        <a:pt x="1043275" y="853943"/>
                      </a:cubicBezTo>
                      <a:cubicBezTo>
                        <a:pt x="1079202" y="829992"/>
                        <a:pt x="1057330" y="841701"/>
                        <a:pt x="1111288" y="823715"/>
                      </a:cubicBezTo>
                      <a:cubicBezTo>
                        <a:pt x="1118845" y="821196"/>
                        <a:pt x="1127331" y="820577"/>
                        <a:pt x="1133959" y="816158"/>
                      </a:cubicBezTo>
                      <a:cubicBezTo>
                        <a:pt x="1141516" y="811120"/>
                        <a:pt x="1148330" y="804733"/>
                        <a:pt x="1156630" y="801044"/>
                      </a:cubicBezTo>
                      <a:cubicBezTo>
                        <a:pt x="1171188" y="794574"/>
                        <a:pt x="1186858" y="790968"/>
                        <a:pt x="1201972" y="785930"/>
                      </a:cubicBezTo>
                      <a:cubicBezTo>
                        <a:pt x="1258185" y="767192"/>
                        <a:pt x="1216697" y="778941"/>
                        <a:pt x="1330442" y="770816"/>
                      </a:cubicBezTo>
                      <a:cubicBezTo>
                        <a:pt x="1348075" y="768297"/>
                        <a:pt x="1365875" y="766752"/>
                        <a:pt x="1383341" y="763259"/>
                      </a:cubicBezTo>
                      <a:cubicBezTo>
                        <a:pt x="1430786" y="753770"/>
                        <a:pt x="1445924" y="747436"/>
                        <a:pt x="1489139" y="733031"/>
                      </a:cubicBezTo>
                      <a:lnTo>
                        <a:pt x="1534481" y="717917"/>
                      </a:lnTo>
                      <a:cubicBezTo>
                        <a:pt x="1542038" y="715398"/>
                        <a:pt x="1550524" y="714778"/>
                        <a:pt x="1557152" y="710360"/>
                      </a:cubicBezTo>
                      <a:cubicBezTo>
                        <a:pt x="1564709" y="705322"/>
                        <a:pt x="1571700" y="699308"/>
                        <a:pt x="1579824" y="695246"/>
                      </a:cubicBezTo>
                      <a:cubicBezTo>
                        <a:pt x="1597099" y="686609"/>
                        <a:pt x="1623033" y="684444"/>
                        <a:pt x="1640280" y="680132"/>
                      </a:cubicBezTo>
                      <a:cubicBezTo>
                        <a:pt x="1665310" y="673875"/>
                        <a:pt x="1663458" y="672237"/>
                        <a:pt x="1685622" y="657461"/>
                      </a:cubicBezTo>
                      <a:lnTo>
                        <a:pt x="1715850" y="612119"/>
                      </a:lnTo>
                      <a:lnTo>
                        <a:pt x="1730964" y="589448"/>
                      </a:lnTo>
                      <a:cubicBezTo>
                        <a:pt x="1745055" y="547174"/>
                        <a:pt x="1743989" y="560675"/>
                        <a:pt x="1730964" y="491206"/>
                      </a:cubicBezTo>
                      <a:cubicBezTo>
                        <a:pt x="1728028" y="475547"/>
                        <a:pt x="1729106" y="454701"/>
                        <a:pt x="1715850" y="445864"/>
                      </a:cubicBezTo>
                      <a:cubicBezTo>
                        <a:pt x="1708293" y="440826"/>
                        <a:pt x="1701479" y="434439"/>
                        <a:pt x="1693179" y="430750"/>
                      </a:cubicBezTo>
                      <a:cubicBezTo>
                        <a:pt x="1635872" y="405280"/>
                        <a:pt x="1624504" y="415636"/>
                        <a:pt x="1549595" y="415636"/>
                      </a:cubicBezTo>
                      <a:lnTo>
                        <a:pt x="1549595" y="415636"/>
                      </a:lnTo>
                    </a:path>
                  </a:pathLst>
                </a:custGeom>
                <a:grpFill/>
                <a:ln w="95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5" name="フリーフォーム 654"/>
                <p:cNvSpPr/>
                <p:nvPr/>
              </p:nvSpPr>
              <p:spPr>
                <a:xfrm>
                  <a:off x="5886921" y="4163921"/>
                  <a:ext cx="1080655" cy="761931"/>
                </a:xfrm>
                <a:custGeom>
                  <a:avLst/>
                  <a:gdLst>
                    <a:gd name="connsiteX0" fmla="*/ 347624 w 1057984"/>
                    <a:gd name="connsiteY0" fmla="*/ 0 h 738437"/>
                    <a:gd name="connsiteX1" fmla="*/ 347624 w 1057984"/>
                    <a:gd name="connsiteY1" fmla="*/ 0 h 738437"/>
                    <a:gd name="connsiteX2" fmla="*/ 415637 w 1057984"/>
                    <a:gd name="connsiteY2" fmla="*/ 15114 h 738437"/>
                    <a:gd name="connsiteX3" fmla="*/ 438308 w 1057984"/>
                    <a:gd name="connsiteY3" fmla="*/ 22671 h 738437"/>
                    <a:gd name="connsiteX4" fmla="*/ 468536 w 1057984"/>
                    <a:gd name="connsiteY4" fmla="*/ 30228 h 738437"/>
                    <a:gd name="connsiteX5" fmla="*/ 513878 w 1057984"/>
                    <a:gd name="connsiteY5" fmla="*/ 45342 h 738437"/>
                    <a:gd name="connsiteX6" fmla="*/ 559220 w 1057984"/>
                    <a:gd name="connsiteY6" fmla="*/ 68013 h 738437"/>
                    <a:gd name="connsiteX7" fmla="*/ 604562 w 1057984"/>
                    <a:gd name="connsiteY7" fmla="*/ 75570 h 738437"/>
                    <a:gd name="connsiteX8" fmla="*/ 634790 w 1057984"/>
                    <a:gd name="connsiteY8" fmla="*/ 83127 h 738437"/>
                    <a:gd name="connsiteX9" fmla="*/ 657462 w 1057984"/>
                    <a:gd name="connsiteY9" fmla="*/ 98241 h 738437"/>
                    <a:gd name="connsiteX10" fmla="*/ 733032 w 1057984"/>
                    <a:gd name="connsiteY10" fmla="*/ 120912 h 738437"/>
                    <a:gd name="connsiteX11" fmla="*/ 770817 w 1057984"/>
                    <a:gd name="connsiteY11" fmla="*/ 128469 h 738437"/>
                    <a:gd name="connsiteX12" fmla="*/ 816159 w 1057984"/>
                    <a:gd name="connsiteY12" fmla="*/ 143583 h 738437"/>
                    <a:gd name="connsiteX13" fmla="*/ 838830 w 1057984"/>
                    <a:gd name="connsiteY13" fmla="*/ 151140 h 738437"/>
                    <a:gd name="connsiteX14" fmla="*/ 861501 w 1057984"/>
                    <a:gd name="connsiteY14" fmla="*/ 158697 h 738437"/>
                    <a:gd name="connsiteX15" fmla="*/ 906843 w 1057984"/>
                    <a:gd name="connsiteY15" fmla="*/ 181368 h 738437"/>
                    <a:gd name="connsiteX16" fmla="*/ 952186 w 1057984"/>
                    <a:gd name="connsiteY16" fmla="*/ 204039 h 738437"/>
                    <a:gd name="connsiteX17" fmla="*/ 997528 w 1057984"/>
                    <a:gd name="connsiteY17" fmla="*/ 241824 h 738437"/>
                    <a:gd name="connsiteX18" fmla="*/ 1020199 w 1057984"/>
                    <a:gd name="connsiteY18" fmla="*/ 256939 h 738437"/>
                    <a:gd name="connsiteX19" fmla="*/ 1057984 w 1057984"/>
                    <a:gd name="connsiteY19" fmla="*/ 302281 h 738437"/>
                    <a:gd name="connsiteX20" fmla="*/ 1050427 w 1057984"/>
                    <a:gd name="connsiteY20" fmla="*/ 370294 h 738437"/>
                    <a:gd name="connsiteX21" fmla="*/ 1027756 w 1057984"/>
                    <a:gd name="connsiteY21" fmla="*/ 377851 h 738437"/>
                    <a:gd name="connsiteX22" fmla="*/ 967300 w 1057984"/>
                    <a:gd name="connsiteY22" fmla="*/ 385408 h 738437"/>
                    <a:gd name="connsiteX23" fmla="*/ 899286 w 1057984"/>
                    <a:gd name="connsiteY23" fmla="*/ 408079 h 738437"/>
                    <a:gd name="connsiteX24" fmla="*/ 876615 w 1057984"/>
                    <a:gd name="connsiteY24" fmla="*/ 415636 h 738437"/>
                    <a:gd name="connsiteX25" fmla="*/ 853944 w 1057984"/>
                    <a:gd name="connsiteY25" fmla="*/ 423193 h 738437"/>
                    <a:gd name="connsiteX26" fmla="*/ 823716 w 1057984"/>
                    <a:gd name="connsiteY26" fmla="*/ 430750 h 738437"/>
                    <a:gd name="connsiteX27" fmla="*/ 778374 w 1057984"/>
                    <a:gd name="connsiteY27" fmla="*/ 445864 h 738437"/>
                    <a:gd name="connsiteX28" fmla="*/ 725475 w 1057984"/>
                    <a:gd name="connsiteY28" fmla="*/ 460978 h 738437"/>
                    <a:gd name="connsiteX29" fmla="*/ 657462 w 1057984"/>
                    <a:gd name="connsiteY29" fmla="*/ 468535 h 738437"/>
                    <a:gd name="connsiteX30" fmla="*/ 612119 w 1057984"/>
                    <a:gd name="connsiteY30" fmla="*/ 483649 h 738437"/>
                    <a:gd name="connsiteX31" fmla="*/ 589448 w 1057984"/>
                    <a:gd name="connsiteY31" fmla="*/ 491206 h 738437"/>
                    <a:gd name="connsiteX32" fmla="*/ 566777 w 1057984"/>
                    <a:gd name="connsiteY32" fmla="*/ 506320 h 738437"/>
                    <a:gd name="connsiteX33" fmla="*/ 528992 w 1057984"/>
                    <a:gd name="connsiteY33" fmla="*/ 513877 h 738437"/>
                    <a:gd name="connsiteX34" fmla="*/ 385409 w 1057984"/>
                    <a:gd name="connsiteY34" fmla="*/ 536548 h 738437"/>
                    <a:gd name="connsiteX35" fmla="*/ 309838 w 1057984"/>
                    <a:gd name="connsiteY35" fmla="*/ 544105 h 738437"/>
                    <a:gd name="connsiteX36" fmla="*/ 234268 w 1057984"/>
                    <a:gd name="connsiteY36" fmla="*/ 566777 h 738437"/>
                    <a:gd name="connsiteX37" fmla="*/ 211597 w 1057984"/>
                    <a:gd name="connsiteY37" fmla="*/ 581891 h 738437"/>
                    <a:gd name="connsiteX38" fmla="*/ 181369 w 1057984"/>
                    <a:gd name="connsiteY38" fmla="*/ 589448 h 738437"/>
                    <a:gd name="connsiteX39" fmla="*/ 158698 w 1057984"/>
                    <a:gd name="connsiteY39" fmla="*/ 597005 h 738437"/>
                    <a:gd name="connsiteX40" fmla="*/ 68014 w 1057984"/>
                    <a:gd name="connsiteY40" fmla="*/ 619676 h 738437"/>
                    <a:gd name="connsiteX41" fmla="*/ 45343 w 1057984"/>
                    <a:gd name="connsiteY41" fmla="*/ 627233 h 738437"/>
                    <a:gd name="connsiteX42" fmla="*/ 30228 w 1057984"/>
                    <a:gd name="connsiteY42" fmla="*/ 642347 h 738437"/>
                    <a:gd name="connsiteX43" fmla="*/ 7557 w 1057984"/>
                    <a:gd name="connsiteY43" fmla="*/ 649904 h 738437"/>
                    <a:gd name="connsiteX44" fmla="*/ 0 w 1057984"/>
                    <a:gd name="connsiteY44" fmla="*/ 672575 h 738437"/>
                    <a:gd name="connsiteX45" fmla="*/ 256939 w 1057984"/>
                    <a:gd name="connsiteY45" fmla="*/ 702803 h 738437"/>
                    <a:gd name="connsiteX46" fmla="*/ 332509 w 1057984"/>
                    <a:gd name="connsiteY46" fmla="*/ 687689 h 738437"/>
                    <a:gd name="connsiteX47" fmla="*/ 370295 w 1057984"/>
                    <a:gd name="connsiteY47" fmla="*/ 680132 h 738437"/>
                    <a:gd name="connsiteX48" fmla="*/ 430751 w 1057984"/>
                    <a:gd name="connsiteY48" fmla="*/ 672575 h 738437"/>
                    <a:gd name="connsiteX49" fmla="*/ 544106 w 1057984"/>
                    <a:gd name="connsiteY49" fmla="*/ 657461 h 738437"/>
                    <a:gd name="connsiteX50" fmla="*/ 619676 w 1057984"/>
                    <a:gd name="connsiteY50" fmla="*/ 642347 h 738437"/>
                    <a:gd name="connsiteX51" fmla="*/ 649905 w 1057984"/>
                    <a:gd name="connsiteY51" fmla="*/ 634790 h 738437"/>
                    <a:gd name="connsiteX52" fmla="*/ 702804 w 1057984"/>
                    <a:gd name="connsiteY52" fmla="*/ 627233 h 738437"/>
                    <a:gd name="connsiteX53" fmla="*/ 770817 w 1057984"/>
                    <a:gd name="connsiteY53" fmla="*/ 612119 h 738437"/>
                    <a:gd name="connsiteX54" fmla="*/ 793488 w 1057984"/>
                    <a:gd name="connsiteY54" fmla="*/ 604562 h 738437"/>
                    <a:gd name="connsiteX55" fmla="*/ 853944 w 1057984"/>
                    <a:gd name="connsiteY55" fmla="*/ 597005 h 738437"/>
                    <a:gd name="connsiteX56" fmla="*/ 921957 w 1057984"/>
                    <a:gd name="connsiteY56" fmla="*/ 574334 h 738437"/>
                    <a:gd name="connsiteX57" fmla="*/ 944628 w 1057984"/>
                    <a:gd name="connsiteY57" fmla="*/ 566777 h 738437"/>
                    <a:gd name="connsiteX58" fmla="*/ 974857 w 1057984"/>
                    <a:gd name="connsiteY58" fmla="*/ 559219 h 738437"/>
                    <a:gd name="connsiteX59" fmla="*/ 974857 w 1057984"/>
                    <a:gd name="connsiteY59" fmla="*/ 559219 h 738437"/>
                    <a:gd name="connsiteX0" fmla="*/ 370295 w 1080655"/>
                    <a:gd name="connsiteY0" fmla="*/ 0 h 761931"/>
                    <a:gd name="connsiteX1" fmla="*/ 370295 w 1080655"/>
                    <a:gd name="connsiteY1" fmla="*/ 0 h 761931"/>
                    <a:gd name="connsiteX2" fmla="*/ 438308 w 1080655"/>
                    <a:gd name="connsiteY2" fmla="*/ 15114 h 761931"/>
                    <a:gd name="connsiteX3" fmla="*/ 460979 w 1080655"/>
                    <a:gd name="connsiteY3" fmla="*/ 22671 h 761931"/>
                    <a:gd name="connsiteX4" fmla="*/ 491207 w 1080655"/>
                    <a:gd name="connsiteY4" fmla="*/ 30228 h 761931"/>
                    <a:gd name="connsiteX5" fmla="*/ 536549 w 1080655"/>
                    <a:gd name="connsiteY5" fmla="*/ 45342 h 761931"/>
                    <a:gd name="connsiteX6" fmla="*/ 581891 w 1080655"/>
                    <a:gd name="connsiteY6" fmla="*/ 68013 h 761931"/>
                    <a:gd name="connsiteX7" fmla="*/ 627233 w 1080655"/>
                    <a:gd name="connsiteY7" fmla="*/ 75570 h 761931"/>
                    <a:gd name="connsiteX8" fmla="*/ 657461 w 1080655"/>
                    <a:gd name="connsiteY8" fmla="*/ 83127 h 761931"/>
                    <a:gd name="connsiteX9" fmla="*/ 680133 w 1080655"/>
                    <a:gd name="connsiteY9" fmla="*/ 98241 h 761931"/>
                    <a:gd name="connsiteX10" fmla="*/ 755703 w 1080655"/>
                    <a:gd name="connsiteY10" fmla="*/ 120912 h 761931"/>
                    <a:gd name="connsiteX11" fmla="*/ 793488 w 1080655"/>
                    <a:gd name="connsiteY11" fmla="*/ 128469 h 761931"/>
                    <a:gd name="connsiteX12" fmla="*/ 838830 w 1080655"/>
                    <a:gd name="connsiteY12" fmla="*/ 143583 h 761931"/>
                    <a:gd name="connsiteX13" fmla="*/ 861501 w 1080655"/>
                    <a:gd name="connsiteY13" fmla="*/ 151140 h 761931"/>
                    <a:gd name="connsiteX14" fmla="*/ 884172 w 1080655"/>
                    <a:gd name="connsiteY14" fmla="*/ 158697 h 761931"/>
                    <a:gd name="connsiteX15" fmla="*/ 929514 w 1080655"/>
                    <a:gd name="connsiteY15" fmla="*/ 181368 h 761931"/>
                    <a:gd name="connsiteX16" fmla="*/ 974857 w 1080655"/>
                    <a:gd name="connsiteY16" fmla="*/ 204039 h 761931"/>
                    <a:gd name="connsiteX17" fmla="*/ 1020199 w 1080655"/>
                    <a:gd name="connsiteY17" fmla="*/ 241824 h 761931"/>
                    <a:gd name="connsiteX18" fmla="*/ 1042870 w 1080655"/>
                    <a:gd name="connsiteY18" fmla="*/ 256939 h 761931"/>
                    <a:gd name="connsiteX19" fmla="*/ 1080655 w 1080655"/>
                    <a:gd name="connsiteY19" fmla="*/ 302281 h 761931"/>
                    <a:gd name="connsiteX20" fmla="*/ 1073098 w 1080655"/>
                    <a:gd name="connsiteY20" fmla="*/ 370294 h 761931"/>
                    <a:gd name="connsiteX21" fmla="*/ 1050427 w 1080655"/>
                    <a:gd name="connsiteY21" fmla="*/ 377851 h 761931"/>
                    <a:gd name="connsiteX22" fmla="*/ 989971 w 1080655"/>
                    <a:gd name="connsiteY22" fmla="*/ 385408 h 761931"/>
                    <a:gd name="connsiteX23" fmla="*/ 921957 w 1080655"/>
                    <a:gd name="connsiteY23" fmla="*/ 408079 h 761931"/>
                    <a:gd name="connsiteX24" fmla="*/ 899286 w 1080655"/>
                    <a:gd name="connsiteY24" fmla="*/ 415636 h 761931"/>
                    <a:gd name="connsiteX25" fmla="*/ 876615 w 1080655"/>
                    <a:gd name="connsiteY25" fmla="*/ 423193 h 761931"/>
                    <a:gd name="connsiteX26" fmla="*/ 846387 w 1080655"/>
                    <a:gd name="connsiteY26" fmla="*/ 430750 h 761931"/>
                    <a:gd name="connsiteX27" fmla="*/ 801045 w 1080655"/>
                    <a:gd name="connsiteY27" fmla="*/ 445864 h 761931"/>
                    <a:gd name="connsiteX28" fmla="*/ 748146 w 1080655"/>
                    <a:gd name="connsiteY28" fmla="*/ 460978 h 761931"/>
                    <a:gd name="connsiteX29" fmla="*/ 680133 w 1080655"/>
                    <a:gd name="connsiteY29" fmla="*/ 468535 h 761931"/>
                    <a:gd name="connsiteX30" fmla="*/ 634790 w 1080655"/>
                    <a:gd name="connsiteY30" fmla="*/ 483649 h 761931"/>
                    <a:gd name="connsiteX31" fmla="*/ 612119 w 1080655"/>
                    <a:gd name="connsiteY31" fmla="*/ 491206 h 761931"/>
                    <a:gd name="connsiteX32" fmla="*/ 589448 w 1080655"/>
                    <a:gd name="connsiteY32" fmla="*/ 506320 h 761931"/>
                    <a:gd name="connsiteX33" fmla="*/ 551663 w 1080655"/>
                    <a:gd name="connsiteY33" fmla="*/ 513877 h 761931"/>
                    <a:gd name="connsiteX34" fmla="*/ 408080 w 1080655"/>
                    <a:gd name="connsiteY34" fmla="*/ 536548 h 761931"/>
                    <a:gd name="connsiteX35" fmla="*/ 332509 w 1080655"/>
                    <a:gd name="connsiteY35" fmla="*/ 544105 h 761931"/>
                    <a:gd name="connsiteX36" fmla="*/ 256939 w 1080655"/>
                    <a:gd name="connsiteY36" fmla="*/ 566777 h 761931"/>
                    <a:gd name="connsiteX37" fmla="*/ 234268 w 1080655"/>
                    <a:gd name="connsiteY37" fmla="*/ 581891 h 761931"/>
                    <a:gd name="connsiteX38" fmla="*/ 204040 w 1080655"/>
                    <a:gd name="connsiteY38" fmla="*/ 589448 h 761931"/>
                    <a:gd name="connsiteX39" fmla="*/ 181369 w 1080655"/>
                    <a:gd name="connsiteY39" fmla="*/ 597005 h 761931"/>
                    <a:gd name="connsiteX40" fmla="*/ 90685 w 1080655"/>
                    <a:gd name="connsiteY40" fmla="*/ 619676 h 761931"/>
                    <a:gd name="connsiteX41" fmla="*/ 68014 w 1080655"/>
                    <a:gd name="connsiteY41" fmla="*/ 627233 h 761931"/>
                    <a:gd name="connsiteX42" fmla="*/ 52899 w 1080655"/>
                    <a:gd name="connsiteY42" fmla="*/ 642347 h 761931"/>
                    <a:gd name="connsiteX43" fmla="*/ 30228 w 1080655"/>
                    <a:gd name="connsiteY43" fmla="*/ 649904 h 761931"/>
                    <a:gd name="connsiteX44" fmla="*/ 0 w 1080655"/>
                    <a:gd name="connsiteY44" fmla="*/ 710360 h 761931"/>
                    <a:gd name="connsiteX45" fmla="*/ 279610 w 1080655"/>
                    <a:gd name="connsiteY45" fmla="*/ 702803 h 761931"/>
                    <a:gd name="connsiteX46" fmla="*/ 355180 w 1080655"/>
                    <a:gd name="connsiteY46" fmla="*/ 687689 h 761931"/>
                    <a:gd name="connsiteX47" fmla="*/ 392966 w 1080655"/>
                    <a:gd name="connsiteY47" fmla="*/ 680132 h 761931"/>
                    <a:gd name="connsiteX48" fmla="*/ 453422 w 1080655"/>
                    <a:gd name="connsiteY48" fmla="*/ 672575 h 761931"/>
                    <a:gd name="connsiteX49" fmla="*/ 566777 w 1080655"/>
                    <a:gd name="connsiteY49" fmla="*/ 657461 h 761931"/>
                    <a:gd name="connsiteX50" fmla="*/ 642347 w 1080655"/>
                    <a:gd name="connsiteY50" fmla="*/ 642347 h 761931"/>
                    <a:gd name="connsiteX51" fmla="*/ 672576 w 1080655"/>
                    <a:gd name="connsiteY51" fmla="*/ 634790 h 761931"/>
                    <a:gd name="connsiteX52" fmla="*/ 725475 w 1080655"/>
                    <a:gd name="connsiteY52" fmla="*/ 627233 h 761931"/>
                    <a:gd name="connsiteX53" fmla="*/ 793488 w 1080655"/>
                    <a:gd name="connsiteY53" fmla="*/ 612119 h 761931"/>
                    <a:gd name="connsiteX54" fmla="*/ 816159 w 1080655"/>
                    <a:gd name="connsiteY54" fmla="*/ 604562 h 761931"/>
                    <a:gd name="connsiteX55" fmla="*/ 876615 w 1080655"/>
                    <a:gd name="connsiteY55" fmla="*/ 597005 h 761931"/>
                    <a:gd name="connsiteX56" fmla="*/ 944628 w 1080655"/>
                    <a:gd name="connsiteY56" fmla="*/ 574334 h 761931"/>
                    <a:gd name="connsiteX57" fmla="*/ 967299 w 1080655"/>
                    <a:gd name="connsiteY57" fmla="*/ 566777 h 761931"/>
                    <a:gd name="connsiteX58" fmla="*/ 997528 w 1080655"/>
                    <a:gd name="connsiteY58" fmla="*/ 559219 h 761931"/>
                    <a:gd name="connsiteX59" fmla="*/ 997528 w 1080655"/>
                    <a:gd name="connsiteY59" fmla="*/ 559219 h 761931"/>
                    <a:gd name="connsiteX0" fmla="*/ 370295 w 1080655"/>
                    <a:gd name="connsiteY0" fmla="*/ 0 h 761931"/>
                    <a:gd name="connsiteX1" fmla="*/ 370295 w 1080655"/>
                    <a:gd name="connsiteY1" fmla="*/ 0 h 761931"/>
                    <a:gd name="connsiteX2" fmla="*/ 438308 w 1080655"/>
                    <a:gd name="connsiteY2" fmla="*/ 15114 h 761931"/>
                    <a:gd name="connsiteX3" fmla="*/ 460979 w 1080655"/>
                    <a:gd name="connsiteY3" fmla="*/ 22671 h 761931"/>
                    <a:gd name="connsiteX4" fmla="*/ 491207 w 1080655"/>
                    <a:gd name="connsiteY4" fmla="*/ 30228 h 761931"/>
                    <a:gd name="connsiteX5" fmla="*/ 536549 w 1080655"/>
                    <a:gd name="connsiteY5" fmla="*/ 45342 h 761931"/>
                    <a:gd name="connsiteX6" fmla="*/ 581891 w 1080655"/>
                    <a:gd name="connsiteY6" fmla="*/ 68013 h 761931"/>
                    <a:gd name="connsiteX7" fmla="*/ 627233 w 1080655"/>
                    <a:gd name="connsiteY7" fmla="*/ 75570 h 761931"/>
                    <a:gd name="connsiteX8" fmla="*/ 657461 w 1080655"/>
                    <a:gd name="connsiteY8" fmla="*/ 83127 h 761931"/>
                    <a:gd name="connsiteX9" fmla="*/ 680133 w 1080655"/>
                    <a:gd name="connsiteY9" fmla="*/ 98241 h 761931"/>
                    <a:gd name="connsiteX10" fmla="*/ 755703 w 1080655"/>
                    <a:gd name="connsiteY10" fmla="*/ 120912 h 761931"/>
                    <a:gd name="connsiteX11" fmla="*/ 793488 w 1080655"/>
                    <a:gd name="connsiteY11" fmla="*/ 128469 h 761931"/>
                    <a:gd name="connsiteX12" fmla="*/ 838830 w 1080655"/>
                    <a:gd name="connsiteY12" fmla="*/ 143583 h 761931"/>
                    <a:gd name="connsiteX13" fmla="*/ 861501 w 1080655"/>
                    <a:gd name="connsiteY13" fmla="*/ 151140 h 761931"/>
                    <a:gd name="connsiteX14" fmla="*/ 884172 w 1080655"/>
                    <a:gd name="connsiteY14" fmla="*/ 158697 h 761931"/>
                    <a:gd name="connsiteX15" fmla="*/ 929514 w 1080655"/>
                    <a:gd name="connsiteY15" fmla="*/ 181368 h 761931"/>
                    <a:gd name="connsiteX16" fmla="*/ 974857 w 1080655"/>
                    <a:gd name="connsiteY16" fmla="*/ 204039 h 761931"/>
                    <a:gd name="connsiteX17" fmla="*/ 1020199 w 1080655"/>
                    <a:gd name="connsiteY17" fmla="*/ 241824 h 761931"/>
                    <a:gd name="connsiteX18" fmla="*/ 1042870 w 1080655"/>
                    <a:gd name="connsiteY18" fmla="*/ 256939 h 761931"/>
                    <a:gd name="connsiteX19" fmla="*/ 1080655 w 1080655"/>
                    <a:gd name="connsiteY19" fmla="*/ 302281 h 761931"/>
                    <a:gd name="connsiteX20" fmla="*/ 1073098 w 1080655"/>
                    <a:gd name="connsiteY20" fmla="*/ 370294 h 761931"/>
                    <a:gd name="connsiteX21" fmla="*/ 1050427 w 1080655"/>
                    <a:gd name="connsiteY21" fmla="*/ 377851 h 761931"/>
                    <a:gd name="connsiteX22" fmla="*/ 989971 w 1080655"/>
                    <a:gd name="connsiteY22" fmla="*/ 385408 h 761931"/>
                    <a:gd name="connsiteX23" fmla="*/ 921957 w 1080655"/>
                    <a:gd name="connsiteY23" fmla="*/ 408079 h 761931"/>
                    <a:gd name="connsiteX24" fmla="*/ 899286 w 1080655"/>
                    <a:gd name="connsiteY24" fmla="*/ 415636 h 761931"/>
                    <a:gd name="connsiteX25" fmla="*/ 876615 w 1080655"/>
                    <a:gd name="connsiteY25" fmla="*/ 423193 h 761931"/>
                    <a:gd name="connsiteX26" fmla="*/ 846387 w 1080655"/>
                    <a:gd name="connsiteY26" fmla="*/ 430750 h 761931"/>
                    <a:gd name="connsiteX27" fmla="*/ 801045 w 1080655"/>
                    <a:gd name="connsiteY27" fmla="*/ 445864 h 761931"/>
                    <a:gd name="connsiteX28" fmla="*/ 748146 w 1080655"/>
                    <a:gd name="connsiteY28" fmla="*/ 460978 h 761931"/>
                    <a:gd name="connsiteX29" fmla="*/ 680133 w 1080655"/>
                    <a:gd name="connsiteY29" fmla="*/ 468535 h 761931"/>
                    <a:gd name="connsiteX30" fmla="*/ 634790 w 1080655"/>
                    <a:gd name="connsiteY30" fmla="*/ 483649 h 761931"/>
                    <a:gd name="connsiteX31" fmla="*/ 612119 w 1080655"/>
                    <a:gd name="connsiteY31" fmla="*/ 491206 h 761931"/>
                    <a:gd name="connsiteX32" fmla="*/ 589448 w 1080655"/>
                    <a:gd name="connsiteY32" fmla="*/ 506320 h 761931"/>
                    <a:gd name="connsiteX33" fmla="*/ 551663 w 1080655"/>
                    <a:gd name="connsiteY33" fmla="*/ 513877 h 761931"/>
                    <a:gd name="connsiteX34" fmla="*/ 408080 w 1080655"/>
                    <a:gd name="connsiteY34" fmla="*/ 536548 h 761931"/>
                    <a:gd name="connsiteX35" fmla="*/ 332509 w 1080655"/>
                    <a:gd name="connsiteY35" fmla="*/ 544105 h 761931"/>
                    <a:gd name="connsiteX36" fmla="*/ 256939 w 1080655"/>
                    <a:gd name="connsiteY36" fmla="*/ 566777 h 761931"/>
                    <a:gd name="connsiteX37" fmla="*/ 234268 w 1080655"/>
                    <a:gd name="connsiteY37" fmla="*/ 581891 h 761931"/>
                    <a:gd name="connsiteX38" fmla="*/ 204040 w 1080655"/>
                    <a:gd name="connsiteY38" fmla="*/ 589448 h 761931"/>
                    <a:gd name="connsiteX39" fmla="*/ 181369 w 1080655"/>
                    <a:gd name="connsiteY39" fmla="*/ 597005 h 761931"/>
                    <a:gd name="connsiteX40" fmla="*/ 90685 w 1080655"/>
                    <a:gd name="connsiteY40" fmla="*/ 619676 h 761931"/>
                    <a:gd name="connsiteX41" fmla="*/ 68014 w 1080655"/>
                    <a:gd name="connsiteY41" fmla="*/ 627233 h 761931"/>
                    <a:gd name="connsiteX42" fmla="*/ 52899 w 1080655"/>
                    <a:gd name="connsiteY42" fmla="*/ 642347 h 761931"/>
                    <a:gd name="connsiteX43" fmla="*/ 30228 w 1080655"/>
                    <a:gd name="connsiteY43" fmla="*/ 649904 h 761931"/>
                    <a:gd name="connsiteX44" fmla="*/ 0 w 1080655"/>
                    <a:gd name="connsiteY44" fmla="*/ 710360 h 761931"/>
                    <a:gd name="connsiteX45" fmla="*/ 279610 w 1080655"/>
                    <a:gd name="connsiteY45" fmla="*/ 702803 h 761931"/>
                    <a:gd name="connsiteX46" fmla="*/ 355180 w 1080655"/>
                    <a:gd name="connsiteY46" fmla="*/ 687689 h 761931"/>
                    <a:gd name="connsiteX47" fmla="*/ 392966 w 1080655"/>
                    <a:gd name="connsiteY47" fmla="*/ 680132 h 761931"/>
                    <a:gd name="connsiteX48" fmla="*/ 453422 w 1080655"/>
                    <a:gd name="connsiteY48" fmla="*/ 672575 h 761931"/>
                    <a:gd name="connsiteX49" fmla="*/ 566777 w 1080655"/>
                    <a:gd name="connsiteY49" fmla="*/ 657461 h 761931"/>
                    <a:gd name="connsiteX50" fmla="*/ 642347 w 1080655"/>
                    <a:gd name="connsiteY50" fmla="*/ 642347 h 761931"/>
                    <a:gd name="connsiteX51" fmla="*/ 672576 w 1080655"/>
                    <a:gd name="connsiteY51" fmla="*/ 634790 h 761931"/>
                    <a:gd name="connsiteX52" fmla="*/ 725475 w 1080655"/>
                    <a:gd name="connsiteY52" fmla="*/ 627233 h 761931"/>
                    <a:gd name="connsiteX53" fmla="*/ 793488 w 1080655"/>
                    <a:gd name="connsiteY53" fmla="*/ 612119 h 761931"/>
                    <a:gd name="connsiteX54" fmla="*/ 816159 w 1080655"/>
                    <a:gd name="connsiteY54" fmla="*/ 604562 h 761931"/>
                    <a:gd name="connsiteX55" fmla="*/ 876615 w 1080655"/>
                    <a:gd name="connsiteY55" fmla="*/ 597005 h 761931"/>
                    <a:gd name="connsiteX56" fmla="*/ 944628 w 1080655"/>
                    <a:gd name="connsiteY56" fmla="*/ 574334 h 761931"/>
                    <a:gd name="connsiteX57" fmla="*/ 967299 w 1080655"/>
                    <a:gd name="connsiteY57" fmla="*/ 566777 h 761931"/>
                    <a:gd name="connsiteX58" fmla="*/ 997528 w 1080655"/>
                    <a:gd name="connsiteY58" fmla="*/ 559219 h 761931"/>
                    <a:gd name="connsiteX59" fmla="*/ 997528 w 1080655"/>
                    <a:gd name="connsiteY59" fmla="*/ 559219 h 761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1080655" h="761931">
                      <a:moveTo>
                        <a:pt x="370295" y="0"/>
                      </a:moveTo>
                      <a:lnTo>
                        <a:pt x="370295" y="0"/>
                      </a:lnTo>
                      <a:lnTo>
                        <a:pt x="438308" y="15114"/>
                      </a:lnTo>
                      <a:cubicBezTo>
                        <a:pt x="453422" y="18893"/>
                        <a:pt x="453320" y="20483"/>
                        <a:pt x="460979" y="22671"/>
                      </a:cubicBezTo>
                      <a:cubicBezTo>
                        <a:pt x="470965" y="25524"/>
                        <a:pt x="481259" y="27244"/>
                        <a:pt x="491207" y="30228"/>
                      </a:cubicBezTo>
                      <a:cubicBezTo>
                        <a:pt x="506467" y="34806"/>
                        <a:pt x="523293" y="36505"/>
                        <a:pt x="536549" y="45342"/>
                      </a:cubicBezTo>
                      <a:cubicBezTo>
                        <a:pt x="556930" y="58929"/>
                        <a:pt x="558426" y="62798"/>
                        <a:pt x="581891" y="68013"/>
                      </a:cubicBezTo>
                      <a:cubicBezTo>
                        <a:pt x="596849" y="71337"/>
                        <a:pt x="612208" y="72565"/>
                        <a:pt x="627233" y="75570"/>
                      </a:cubicBezTo>
                      <a:cubicBezTo>
                        <a:pt x="637417" y="77607"/>
                        <a:pt x="647385" y="80608"/>
                        <a:pt x="657461" y="83127"/>
                      </a:cubicBezTo>
                      <a:cubicBezTo>
                        <a:pt x="665018" y="88165"/>
                        <a:pt x="671833" y="94552"/>
                        <a:pt x="680133" y="98241"/>
                      </a:cubicBezTo>
                      <a:cubicBezTo>
                        <a:pt x="698972" y="106614"/>
                        <a:pt x="733721" y="116027"/>
                        <a:pt x="755703" y="120912"/>
                      </a:cubicBezTo>
                      <a:cubicBezTo>
                        <a:pt x="768242" y="123698"/>
                        <a:pt x="781096" y="125089"/>
                        <a:pt x="793488" y="128469"/>
                      </a:cubicBezTo>
                      <a:cubicBezTo>
                        <a:pt x="808858" y="132661"/>
                        <a:pt x="823716" y="138545"/>
                        <a:pt x="838830" y="143583"/>
                      </a:cubicBezTo>
                      <a:lnTo>
                        <a:pt x="861501" y="151140"/>
                      </a:lnTo>
                      <a:cubicBezTo>
                        <a:pt x="869058" y="153659"/>
                        <a:pt x="877544" y="154278"/>
                        <a:pt x="884172" y="158697"/>
                      </a:cubicBezTo>
                      <a:cubicBezTo>
                        <a:pt x="949144" y="202012"/>
                        <a:pt x="866939" y="150081"/>
                        <a:pt x="929514" y="181368"/>
                      </a:cubicBezTo>
                      <a:cubicBezTo>
                        <a:pt x="988110" y="210666"/>
                        <a:pt x="917873" y="185045"/>
                        <a:pt x="974857" y="204039"/>
                      </a:cubicBezTo>
                      <a:cubicBezTo>
                        <a:pt x="1031138" y="241560"/>
                        <a:pt x="962020" y="193340"/>
                        <a:pt x="1020199" y="241824"/>
                      </a:cubicBezTo>
                      <a:cubicBezTo>
                        <a:pt x="1027176" y="247639"/>
                        <a:pt x="1035893" y="251124"/>
                        <a:pt x="1042870" y="256939"/>
                      </a:cubicBezTo>
                      <a:cubicBezTo>
                        <a:pt x="1064691" y="275123"/>
                        <a:pt x="1065793" y="279988"/>
                        <a:pt x="1080655" y="302281"/>
                      </a:cubicBezTo>
                      <a:cubicBezTo>
                        <a:pt x="1078136" y="324952"/>
                        <a:pt x="1081570" y="349115"/>
                        <a:pt x="1073098" y="370294"/>
                      </a:cubicBezTo>
                      <a:cubicBezTo>
                        <a:pt x="1070140" y="377690"/>
                        <a:pt x="1058264" y="376426"/>
                        <a:pt x="1050427" y="377851"/>
                      </a:cubicBezTo>
                      <a:cubicBezTo>
                        <a:pt x="1030446" y="381484"/>
                        <a:pt x="1010123" y="382889"/>
                        <a:pt x="989971" y="385408"/>
                      </a:cubicBezTo>
                      <a:lnTo>
                        <a:pt x="921957" y="408079"/>
                      </a:lnTo>
                      <a:lnTo>
                        <a:pt x="899286" y="415636"/>
                      </a:lnTo>
                      <a:cubicBezTo>
                        <a:pt x="891729" y="418155"/>
                        <a:pt x="884343" y="421261"/>
                        <a:pt x="876615" y="423193"/>
                      </a:cubicBezTo>
                      <a:cubicBezTo>
                        <a:pt x="866539" y="425712"/>
                        <a:pt x="856335" y="427766"/>
                        <a:pt x="846387" y="430750"/>
                      </a:cubicBezTo>
                      <a:cubicBezTo>
                        <a:pt x="831127" y="435328"/>
                        <a:pt x="816159" y="440826"/>
                        <a:pt x="801045" y="445864"/>
                      </a:cubicBezTo>
                      <a:cubicBezTo>
                        <a:pt x="784116" y="451507"/>
                        <a:pt x="765768" y="458267"/>
                        <a:pt x="748146" y="460978"/>
                      </a:cubicBezTo>
                      <a:cubicBezTo>
                        <a:pt x="725601" y="464447"/>
                        <a:pt x="702804" y="466016"/>
                        <a:pt x="680133" y="468535"/>
                      </a:cubicBezTo>
                      <a:lnTo>
                        <a:pt x="634790" y="483649"/>
                      </a:lnTo>
                      <a:cubicBezTo>
                        <a:pt x="627233" y="486168"/>
                        <a:pt x="618747" y="486787"/>
                        <a:pt x="612119" y="491206"/>
                      </a:cubicBezTo>
                      <a:cubicBezTo>
                        <a:pt x="604562" y="496244"/>
                        <a:pt x="597952" y="503131"/>
                        <a:pt x="589448" y="506320"/>
                      </a:cubicBezTo>
                      <a:cubicBezTo>
                        <a:pt x="577421" y="510830"/>
                        <a:pt x="564312" y="511645"/>
                        <a:pt x="551663" y="513877"/>
                      </a:cubicBezTo>
                      <a:cubicBezTo>
                        <a:pt x="522826" y="518966"/>
                        <a:pt x="445156" y="532186"/>
                        <a:pt x="408080" y="536548"/>
                      </a:cubicBezTo>
                      <a:cubicBezTo>
                        <a:pt x="382937" y="539506"/>
                        <a:pt x="357699" y="541586"/>
                        <a:pt x="332509" y="544105"/>
                      </a:cubicBezTo>
                      <a:cubicBezTo>
                        <a:pt x="315609" y="548330"/>
                        <a:pt x="267981" y="559416"/>
                        <a:pt x="256939" y="566777"/>
                      </a:cubicBezTo>
                      <a:cubicBezTo>
                        <a:pt x="249382" y="571815"/>
                        <a:pt x="242616" y="578313"/>
                        <a:pt x="234268" y="581891"/>
                      </a:cubicBezTo>
                      <a:cubicBezTo>
                        <a:pt x="224722" y="585982"/>
                        <a:pt x="214026" y="586595"/>
                        <a:pt x="204040" y="589448"/>
                      </a:cubicBezTo>
                      <a:cubicBezTo>
                        <a:pt x="196381" y="591636"/>
                        <a:pt x="189145" y="595277"/>
                        <a:pt x="181369" y="597005"/>
                      </a:cubicBezTo>
                      <a:cubicBezTo>
                        <a:pt x="89784" y="617357"/>
                        <a:pt x="182305" y="589136"/>
                        <a:pt x="90685" y="619676"/>
                      </a:cubicBezTo>
                      <a:lnTo>
                        <a:pt x="68014" y="627233"/>
                      </a:lnTo>
                      <a:cubicBezTo>
                        <a:pt x="62976" y="632271"/>
                        <a:pt x="59009" y="638681"/>
                        <a:pt x="52899" y="642347"/>
                      </a:cubicBezTo>
                      <a:cubicBezTo>
                        <a:pt x="46068" y="646445"/>
                        <a:pt x="39044" y="638569"/>
                        <a:pt x="30228" y="649904"/>
                      </a:cubicBezTo>
                      <a:cubicBezTo>
                        <a:pt x="21412" y="661239"/>
                        <a:pt x="2519" y="702803"/>
                        <a:pt x="0" y="710360"/>
                      </a:cubicBezTo>
                      <a:cubicBezTo>
                        <a:pt x="23699" y="828854"/>
                        <a:pt x="220413" y="706581"/>
                        <a:pt x="279610" y="702803"/>
                      </a:cubicBezTo>
                      <a:cubicBezTo>
                        <a:pt x="338807" y="699025"/>
                        <a:pt x="328192" y="693686"/>
                        <a:pt x="355180" y="687689"/>
                      </a:cubicBezTo>
                      <a:cubicBezTo>
                        <a:pt x="367719" y="684903"/>
                        <a:pt x="380271" y="682085"/>
                        <a:pt x="392966" y="680132"/>
                      </a:cubicBezTo>
                      <a:cubicBezTo>
                        <a:pt x="413039" y="677044"/>
                        <a:pt x="433291" y="675259"/>
                        <a:pt x="453422" y="672575"/>
                      </a:cubicBezTo>
                      <a:cubicBezTo>
                        <a:pt x="609859" y="651717"/>
                        <a:pt x="393518" y="679118"/>
                        <a:pt x="566777" y="657461"/>
                      </a:cubicBezTo>
                      <a:cubicBezTo>
                        <a:pt x="613336" y="641941"/>
                        <a:pt x="565933" y="656240"/>
                        <a:pt x="642347" y="642347"/>
                      </a:cubicBezTo>
                      <a:cubicBezTo>
                        <a:pt x="652566" y="640489"/>
                        <a:pt x="662357" y="636648"/>
                        <a:pt x="672576" y="634790"/>
                      </a:cubicBezTo>
                      <a:cubicBezTo>
                        <a:pt x="690101" y="631604"/>
                        <a:pt x="707905" y="630161"/>
                        <a:pt x="725475" y="627233"/>
                      </a:cubicBezTo>
                      <a:cubicBezTo>
                        <a:pt x="744175" y="624116"/>
                        <a:pt x="774467" y="617554"/>
                        <a:pt x="793488" y="612119"/>
                      </a:cubicBezTo>
                      <a:cubicBezTo>
                        <a:pt x="801147" y="609931"/>
                        <a:pt x="808322" y="605987"/>
                        <a:pt x="816159" y="604562"/>
                      </a:cubicBezTo>
                      <a:cubicBezTo>
                        <a:pt x="836140" y="600929"/>
                        <a:pt x="856463" y="599524"/>
                        <a:pt x="876615" y="597005"/>
                      </a:cubicBezTo>
                      <a:lnTo>
                        <a:pt x="944628" y="574334"/>
                      </a:lnTo>
                      <a:cubicBezTo>
                        <a:pt x="952185" y="571815"/>
                        <a:pt x="959571" y="568709"/>
                        <a:pt x="967299" y="566777"/>
                      </a:cubicBezTo>
                      <a:lnTo>
                        <a:pt x="997528" y="559219"/>
                      </a:lnTo>
                      <a:lnTo>
                        <a:pt x="997528" y="559219"/>
                      </a:lnTo>
                    </a:path>
                  </a:pathLst>
                </a:custGeom>
                <a:grpFill/>
                <a:ln w="95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460" name="グループ化 459"/>
            <p:cNvGrpSpPr/>
            <p:nvPr/>
          </p:nvGrpSpPr>
          <p:grpSpPr>
            <a:xfrm>
              <a:off x="4502733" y="2658263"/>
              <a:ext cx="1303633" cy="1054239"/>
              <a:chOff x="6208959" y="4402747"/>
              <a:chExt cx="1677290" cy="1344261"/>
            </a:xfrm>
          </p:grpSpPr>
          <p:grpSp>
            <p:nvGrpSpPr>
              <p:cNvPr id="461" name="グループ化 460"/>
              <p:cNvGrpSpPr/>
              <p:nvPr/>
            </p:nvGrpSpPr>
            <p:grpSpPr>
              <a:xfrm>
                <a:off x="7027738" y="4425608"/>
                <a:ext cx="858511" cy="1321400"/>
                <a:chOff x="7436901" y="4315530"/>
                <a:chExt cx="858511" cy="1321400"/>
              </a:xfrm>
            </p:grpSpPr>
            <p:grpSp>
              <p:nvGrpSpPr>
                <p:cNvPr id="616" name="グループ化 615"/>
                <p:cNvGrpSpPr/>
                <p:nvPr/>
              </p:nvGrpSpPr>
              <p:grpSpPr>
                <a:xfrm>
                  <a:off x="7436901" y="4315530"/>
                  <a:ext cx="401311" cy="864200"/>
                  <a:chOff x="1075154" y="2985024"/>
                  <a:chExt cx="761203" cy="1901425"/>
                </a:xfrm>
              </p:grpSpPr>
              <p:sp>
                <p:nvSpPr>
                  <p:cNvPr id="644" name="フリーフォーム 643"/>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5" name="フリーフォーム 644"/>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6" name="フリーフォーム 645"/>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7" name="フリーフォーム 646"/>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8" name="フリーフォーム 647"/>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9" name="フリーフォーム 648"/>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0" name="角丸四角形 649"/>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1" name="角丸四角形 650"/>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17" name="グループ化 616"/>
                <p:cNvGrpSpPr/>
                <p:nvPr/>
              </p:nvGrpSpPr>
              <p:grpSpPr>
                <a:xfrm>
                  <a:off x="7589301" y="4467930"/>
                  <a:ext cx="401311" cy="864200"/>
                  <a:chOff x="1075154" y="2985024"/>
                  <a:chExt cx="761203" cy="1901425"/>
                </a:xfrm>
              </p:grpSpPr>
              <p:sp>
                <p:nvSpPr>
                  <p:cNvPr id="636" name="フリーフォーム 635"/>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7" name="フリーフォーム 636"/>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8" name="フリーフォーム 637"/>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9" name="フリーフォーム 638"/>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0" name="フリーフォーム 639"/>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1" name="フリーフォーム 640"/>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2" name="角丸四角形 641"/>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3" name="角丸四角形 642"/>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18" name="グループ化 617"/>
                <p:cNvGrpSpPr/>
                <p:nvPr/>
              </p:nvGrpSpPr>
              <p:grpSpPr>
                <a:xfrm>
                  <a:off x="7741701" y="4620330"/>
                  <a:ext cx="401311" cy="864200"/>
                  <a:chOff x="1075154" y="2985024"/>
                  <a:chExt cx="761203" cy="1901425"/>
                </a:xfrm>
              </p:grpSpPr>
              <p:sp>
                <p:nvSpPr>
                  <p:cNvPr id="628" name="フリーフォーム 627"/>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9" name="フリーフォーム 628"/>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0" name="フリーフォーム 629"/>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1" name="フリーフォーム 630"/>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2" name="フリーフォーム 631"/>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3" name="フリーフォーム 632"/>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4" name="角丸四角形 633"/>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5" name="角丸四角形 634"/>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19" name="グループ化 618"/>
                <p:cNvGrpSpPr/>
                <p:nvPr/>
              </p:nvGrpSpPr>
              <p:grpSpPr>
                <a:xfrm>
                  <a:off x="7894101" y="4772730"/>
                  <a:ext cx="401311" cy="864200"/>
                  <a:chOff x="1075154" y="2985024"/>
                  <a:chExt cx="761203" cy="1901425"/>
                </a:xfrm>
              </p:grpSpPr>
              <p:sp>
                <p:nvSpPr>
                  <p:cNvPr id="620" name="フリーフォーム 619"/>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1" name="フリーフォーム 620"/>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2" name="フリーフォーム 621"/>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3" name="フリーフォーム 622"/>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4" name="フリーフォーム 623"/>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5" name="フリーフォーム 624"/>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6" name="角丸四角形 625"/>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7" name="角丸四角形 626"/>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462" name="グループ化 461"/>
              <p:cNvGrpSpPr/>
              <p:nvPr/>
            </p:nvGrpSpPr>
            <p:grpSpPr>
              <a:xfrm>
                <a:off x="6619817" y="4422505"/>
                <a:ext cx="858511" cy="1321400"/>
                <a:chOff x="7436901" y="4315530"/>
                <a:chExt cx="858511" cy="1321400"/>
              </a:xfrm>
            </p:grpSpPr>
            <p:grpSp>
              <p:nvGrpSpPr>
                <p:cNvPr id="557" name="グループ化 556"/>
                <p:cNvGrpSpPr/>
                <p:nvPr/>
              </p:nvGrpSpPr>
              <p:grpSpPr>
                <a:xfrm>
                  <a:off x="7436901" y="4315530"/>
                  <a:ext cx="401311" cy="864200"/>
                  <a:chOff x="1075154" y="2985024"/>
                  <a:chExt cx="761203" cy="1901425"/>
                </a:xfrm>
              </p:grpSpPr>
              <p:sp>
                <p:nvSpPr>
                  <p:cNvPr id="608" name="フリーフォーム 607"/>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9" name="フリーフォーム 608"/>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0" name="フリーフォーム 609"/>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1" name="フリーフォーム 610"/>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2" name="フリーフォーム 611"/>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3" name="フリーフォーム 612"/>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4" name="角丸四角形 613"/>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5" name="角丸四角形 614"/>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58" name="グループ化 557"/>
                <p:cNvGrpSpPr/>
                <p:nvPr/>
              </p:nvGrpSpPr>
              <p:grpSpPr>
                <a:xfrm>
                  <a:off x="7589301" y="4467930"/>
                  <a:ext cx="401311" cy="864200"/>
                  <a:chOff x="1075154" y="2985024"/>
                  <a:chExt cx="761203" cy="1901425"/>
                </a:xfrm>
              </p:grpSpPr>
              <p:sp>
                <p:nvSpPr>
                  <p:cNvPr id="586" name="フリーフォーム 585"/>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7" name="フリーフォーム 586"/>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1" name="フリーフォーム 590"/>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2" name="フリーフォーム 591"/>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5" name="フリーフォーム 594"/>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6" name="フリーフォーム 595"/>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1" name="角丸四角形 600"/>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2" name="角丸四角形 601"/>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59" name="グループ化 558"/>
                <p:cNvGrpSpPr/>
                <p:nvPr/>
              </p:nvGrpSpPr>
              <p:grpSpPr>
                <a:xfrm>
                  <a:off x="7741701" y="4620330"/>
                  <a:ext cx="401311" cy="864200"/>
                  <a:chOff x="1075154" y="2985024"/>
                  <a:chExt cx="761203" cy="1901425"/>
                </a:xfrm>
              </p:grpSpPr>
              <p:sp>
                <p:nvSpPr>
                  <p:cNvPr id="569" name="フリーフォーム 568"/>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0" name="フリーフォーム 569"/>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1" name="フリーフォーム 570"/>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2" name="フリーフォーム 571"/>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3" name="フリーフォーム 572"/>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4" name="フリーフォーム 573"/>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5" name="角丸四角形 574"/>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5" name="角丸四角形 584"/>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60" name="グループ化 559"/>
                <p:cNvGrpSpPr/>
                <p:nvPr/>
              </p:nvGrpSpPr>
              <p:grpSpPr>
                <a:xfrm>
                  <a:off x="7894101" y="4772730"/>
                  <a:ext cx="401311" cy="864200"/>
                  <a:chOff x="1075154" y="2985024"/>
                  <a:chExt cx="761203" cy="1901425"/>
                </a:xfrm>
              </p:grpSpPr>
              <p:sp>
                <p:nvSpPr>
                  <p:cNvPr id="561" name="フリーフォーム 560"/>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2" name="フリーフォーム 561"/>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3" name="フリーフォーム 562"/>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4" name="フリーフォーム 563"/>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5" name="フリーフォーム 564"/>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6" name="フリーフォーム 565"/>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7" name="角丸四角形 566"/>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8" name="角丸四角形 567"/>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463" name="グループ化 462"/>
              <p:cNvGrpSpPr/>
              <p:nvPr/>
            </p:nvGrpSpPr>
            <p:grpSpPr>
              <a:xfrm>
                <a:off x="6208959" y="4402747"/>
                <a:ext cx="858511" cy="1321400"/>
                <a:chOff x="6208959" y="4402747"/>
                <a:chExt cx="858511" cy="1321400"/>
              </a:xfrm>
            </p:grpSpPr>
            <p:grpSp>
              <p:nvGrpSpPr>
                <p:cNvPr id="464" name="グループ化 463"/>
                <p:cNvGrpSpPr/>
                <p:nvPr/>
              </p:nvGrpSpPr>
              <p:grpSpPr>
                <a:xfrm>
                  <a:off x="6208959" y="4402747"/>
                  <a:ext cx="401311" cy="864200"/>
                  <a:chOff x="1075154" y="2985024"/>
                  <a:chExt cx="761203" cy="1901425"/>
                </a:xfrm>
              </p:grpSpPr>
              <p:sp>
                <p:nvSpPr>
                  <p:cNvPr id="549" name="フリーフォーム 548"/>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0" name="フリーフォーム 549"/>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1" name="フリーフォーム 550"/>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2" name="フリーフォーム 551"/>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3" name="フリーフォーム 552"/>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4" name="フリーフォーム 553"/>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5" name="角丸四角形 554"/>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6" name="角丸四角形 555"/>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81" name="グループ化 480"/>
                <p:cNvGrpSpPr/>
                <p:nvPr/>
              </p:nvGrpSpPr>
              <p:grpSpPr>
                <a:xfrm>
                  <a:off x="6361359" y="4555147"/>
                  <a:ext cx="401311" cy="864200"/>
                  <a:chOff x="1075154" y="2985024"/>
                  <a:chExt cx="761203" cy="1901425"/>
                </a:xfrm>
              </p:grpSpPr>
              <p:sp>
                <p:nvSpPr>
                  <p:cNvPr id="541" name="フリーフォーム 540"/>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2" name="フリーフォーム 541"/>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3" name="フリーフォーム 542"/>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4" name="フリーフォーム 543"/>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5" name="フリーフォーム 544"/>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6" name="フリーフォーム 545"/>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7" name="角丸四角形 546"/>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8" name="角丸四角形 547"/>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82" name="グループ化 481"/>
                <p:cNvGrpSpPr/>
                <p:nvPr/>
              </p:nvGrpSpPr>
              <p:grpSpPr>
                <a:xfrm>
                  <a:off x="6513759" y="4707547"/>
                  <a:ext cx="401311" cy="864200"/>
                  <a:chOff x="1075154" y="2985024"/>
                  <a:chExt cx="761203" cy="1901425"/>
                </a:xfrm>
              </p:grpSpPr>
              <p:sp>
                <p:nvSpPr>
                  <p:cNvPr id="499" name="フリーフォーム 498"/>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0" name="フリーフォーム 499"/>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1" name="フリーフォーム 500"/>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3" name="フリーフォーム 532"/>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7" name="フリーフォーム 536"/>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8" name="フリーフォーム 537"/>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9" name="角丸四角形 538"/>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0" name="角丸四角形 539"/>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83" name="グループ化 482"/>
                <p:cNvGrpSpPr/>
                <p:nvPr/>
              </p:nvGrpSpPr>
              <p:grpSpPr>
                <a:xfrm>
                  <a:off x="6666159" y="4859947"/>
                  <a:ext cx="401311" cy="864200"/>
                  <a:chOff x="1075154" y="2985024"/>
                  <a:chExt cx="761203" cy="1901425"/>
                </a:xfrm>
              </p:grpSpPr>
              <p:sp>
                <p:nvSpPr>
                  <p:cNvPr id="484" name="フリーフォーム 483"/>
                  <p:cNvSpPr/>
                  <p:nvPr/>
                </p:nvSpPr>
                <p:spPr>
                  <a:xfrm>
                    <a:off x="1075154" y="3178025"/>
                    <a:ext cx="752833" cy="1708424"/>
                  </a:xfrm>
                  <a:custGeom>
                    <a:avLst/>
                    <a:gdLst>
                      <a:gd name="connsiteX0" fmla="*/ 280520 w 764510"/>
                      <a:gd name="connsiteY0" fmla="*/ 23207 h 1708424"/>
                      <a:gd name="connsiteX1" fmla="*/ 280520 w 764510"/>
                      <a:gd name="connsiteY1" fmla="*/ 23207 h 1708424"/>
                      <a:gd name="connsiteX2" fmla="*/ 250292 w 764510"/>
                      <a:gd name="connsiteY2" fmla="*/ 83664 h 1708424"/>
                      <a:gd name="connsiteX3" fmla="*/ 235178 w 764510"/>
                      <a:gd name="connsiteY3" fmla="*/ 106335 h 1708424"/>
                      <a:gd name="connsiteX4" fmla="*/ 212507 w 764510"/>
                      <a:gd name="connsiteY4" fmla="*/ 113892 h 1708424"/>
                      <a:gd name="connsiteX5" fmla="*/ 197393 w 764510"/>
                      <a:gd name="connsiteY5" fmla="*/ 136563 h 1708424"/>
                      <a:gd name="connsiteX6" fmla="*/ 159607 w 764510"/>
                      <a:gd name="connsiteY6" fmla="*/ 166791 h 1708424"/>
                      <a:gd name="connsiteX7" fmla="*/ 144493 w 764510"/>
                      <a:gd name="connsiteY7" fmla="*/ 189462 h 1708424"/>
                      <a:gd name="connsiteX8" fmla="*/ 121822 w 764510"/>
                      <a:gd name="connsiteY8" fmla="*/ 212133 h 1708424"/>
                      <a:gd name="connsiteX9" fmla="*/ 91594 w 764510"/>
                      <a:gd name="connsiteY9" fmla="*/ 257475 h 1708424"/>
                      <a:gd name="connsiteX10" fmla="*/ 61366 w 764510"/>
                      <a:gd name="connsiteY10" fmla="*/ 325488 h 1708424"/>
                      <a:gd name="connsiteX11" fmla="*/ 38695 w 764510"/>
                      <a:gd name="connsiteY11" fmla="*/ 340602 h 1708424"/>
                      <a:gd name="connsiteX12" fmla="*/ 23581 w 764510"/>
                      <a:gd name="connsiteY12" fmla="*/ 385945 h 1708424"/>
                      <a:gd name="connsiteX13" fmla="*/ 16024 w 764510"/>
                      <a:gd name="connsiteY13" fmla="*/ 416173 h 1708424"/>
                      <a:gd name="connsiteX14" fmla="*/ 910 w 764510"/>
                      <a:gd name="connsiteY14" fmla="*/ 461515 h 1708424"/>
                      <a:gd name="connsiteX15" fmla="*/ 8467 w 764510"/>
                      <a:gd name="connsiteY15" fmla="*/ 537085 h 1708424"/>
                      <a:gd name="connsiteX16" fmla="*/ 23581 w 764510"/>
                      <a:gd name="connsiteY16" fmla="*/ 582427 h 1708424"/>
                      <a:gd name="connsiteX17" fmla="*/ 31138 w 764510"/>
                      <a:gd name="connsiteY17" fmla="*/ 605098 h 1708424"/>
                      <a:gd name="connsiteX18" fmla="*/ 38695 w 764510"/>
                      <a:gd name="connsiteY18" fmla="*/ 650440 h 1708424"/>
                      <a:gd name="connsiteX19" fmla="*/ 53809 w 764510"/>
                      <a:gd name="connsiteY19" fmla="*/ 703340 h 1708424"/>
                      <a:gd name="connsiteX20" fmla="*/ 46252 w 764510"/>
                      <a:gd name="connsiteY20" fmla="*/ 809138 h 1708424"/>
                      <a:gd name="connsiteX21" fmla="*/ 8467 w 764510"/>
                      <a:gd name="connsiteY21" fmla="*/ 877151 h 1708424"/>
                      <a:gd name="connsiteX22" fmla="*/ 910 w 764510"/>
                      <a:gd name="connsiteY22" fmla="*/ 945164 h 1708424"/>
                      <a:gd name="connsiteX23" fmla="*/ 910 w 764510"/>
                      <a:gd name="connsiteY23" fmla="*/ 1572397 h 1708424"/>
                      <a:gd name="connsiteX24" fmla="*/ 910 w 764510"/>
                      <a:gd name="connsiteY24" fmla="*/ 1572397 h 1708424"/>
                      <a:gd name="connsiteX25" fmla="*/ 46252 w 764510"/>
                      <a:gd name="connsiteY25" fmla="*/ 1617740 h 1708424"/>
                      <a:gd name="connsiteX26" fmla="*/ 61366 w 764510"/>
                      <a:gd name="connsiteY26" fmla="*/ 1640411 h 1708424"/>
                      <a:gd name="connsiteX27" fmla="*/ 84037 w 764510"/>
                      <a:gd name="connsiteY27" fmla="*/ 1647968 h 1708424"/>
                      <a:gd name="connsiteX28" fmla="*/ 99151 w 764510"/>
                      <a:gd name="connsiteY28" fmla="*/ 1670639 h 1708424"/>
                      <a:gd name="connsiteX29" fmla="*/ 121822 w 764510"/>
                      <a:gd name="connsiteY29" fmla="*/ 1685753 h 1708424"/>
                      <a:gd name="connsiteX30" fmla="*/ 552573 w 764510"/>
                      <a:gd name="connsiteY30" fmla="*/ 1708424 h 1708424"/>
                      <a:gd name="connsiteX31" fmla="*/ 620586 w 764510"/>
                      <a:gd name="connsiteY31" fmla="*/ 1700867 h 1708424"/>
                      <a:gd name="connsiteX32" fmla="*/ 665928 w 764510"/>
                      <a:gd name="connsiteY32" fmla="*/ 1685753 h 1708424"/>
                      <a:gd name="connsiteX33" fmla="*/ 681042 w 764510"/>
                      <a:gd name="connsiteY33" fmla="*/ 1663082 h 1708424"/>
                      <a:gd name="connsiteX34" fmla="*/ 688599 w 764510"/>
                      <a:gd name="connsiteY34" fmla="*/ 1640411 h 1708424"/>
                      <a:gd name="connsiteX35" fmla="*/ 711270 w 764510"/>
                      <a:gd name="connsiteY35" fmla="*/ 1625297 h 1708424"/>
                      <a:gd name="connsiteX36" fmla="*/ 718827 w 764510"/>
                      <a:gd name="connsiteY36" fmla="*/ 1595069 h 1708424"/>
                      <a:gd name="connsiteX37" fmla="*/ 726384 w 764510"/>
                      <a:gd name="connsiteY37" fmla="*/ 1564840 h 1708424"/>
                      <a:gd name="connsiteX38" fmla="*/ 741498 w 764510"/>
                      <a:gd name="connsiteY38" fmla="*/ 869594 h 1708424"/>
                      <a:gd name="connsiteX39" fmla="*/ 696156 w 764510"/>
                      <a:gd name="connsiteY39" fmla="*/ 816695 h 1708424"/>
                      <a:gd name="connsiteX40" fmla="*/ 688599 w 764510"/>
                      <a:gd name="connsiteY40" fmla="*/ 794024 h 1708424"/>
                      <a:gd name="connsiteX41" fmla="*/ 696156 w 764510"/>
                      <a:gd name="connsiteY41" fmla="*/ 748682 h 1708424"/>
                      <a:gd name="connsiteX42" fmla="*/ 733941 w 764510"/>
                      <a:gd name="connsiteY42" fmla="*/ 703340 h 1708424"/>
                      <a:gd name="connsiteX43" fmla="*/ 749055 w 764510"/>
                      <a:gd name="connsiteY43" fmla="*/ 620212 h 1708424"/>
                      <a:gd name="connsiteX44" fmla="*/ 718827 w 764510"/>
                      <a:gd name="connsiteY44" fmla="*/ 393502 h 1708424"/>
                      <a:gd name="connsiteX45" fmla="*/ 703713 w 764510"/>
                      <a:gd name="connsiteY45" fmla="*/ 370831 h 1708424"/>
                      <a:gd name="connsiteX46" fmla="*/ 688599 w 764510"/>
                      <a:gd name="connsiteY46" fmla="*/ 317931 h 1708424"/>
                      <a:gd name="connsiteX47" fmla="*/ 673485 w 764510"/>
                      <a:gd name="connsiteY47" fmla="*/ 272589 h 1708424"/>
                      <a:gd name="connsiteX48" fmla="*/ 665928 w 764510"/>
                      <a:gd name="connsiteY48" fmla="*/ 189462 h 1708424"/>
                      <a:gd name="connsiteX49" fmla="*/ 643257 w 764510"/>
                      <a:gd name="connsiteY49" fmla="*/ 174348 h 1708424"/>
                      <a:gd name="connsiteX50" fmla="*/ 620586 w 764510"/>
                      <a:gd name="connsiteY50" fmla="*/ 151677 h 1708424"/>
                      <a:gd name="connsiteX51" fmla="*/ 575244 w 764510"/>
                      <a:gd name="connsiteY51" fmla="*/ 121449 h 1708424"/>
                      <a:gd name="connsiteX52" fmla="*/ 560130 w 764510"/>
                      <a:gd name="connsiteY52" fmla="*/ 98778 h 1708424"/>
                      <a:gd name="connsiteX53" fmla="*/ 484559 w 764510"/>
                      <a:gd name="connsiteY53" fmla="*/ 38321 h 1708424"/>
                      <a:gd name="connsiteX54" fmla="*/ 446774 w 764510"/>
                      <a:gd name="connsiteY54" fmla="*/ 536 h 1708424"/>
                      <a:gd name="connsiteX55" fmla="*/ 280520 w 764510"/>
                      <a:gd name="connsiteY55"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41498 w 749226"/>
                      <a:gd name="connsiteY38" fmla="*/ 869594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620212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226"/>
                      <a:gd name="connsiteY0" fmla="*/ 23207 h 1708424"/>
                      <a:gd name="connsiteX1" fmla="*/ 280520 w 749226"/>
                      <a:gd name="connsiteY1" fmla="*/ 23207 h 1708424"/>
                      <a:gd name="connsiteX2" fmla="*/ 250292 w 749226"/>
                      <a:gd name="connsiteY2" fmla="*/ 83664 h 1708424"/>
                      <a:gd name="connsiteX3" fmla="*/ 235178 w 749226"/>
                      <a:gd name="connsiteY3" fmla="*/ 106335 h 1708424"/>
                      <a:gd name="connsiteX4" fmla="*/ 212507 w 749226"/>
                      <a:gd name="connsiteY4" fmla="*/ 113892 h 1708424"/>
                      <a:gd name="connsiteX5" fmla="*/ 197393 w 749226"/>
                      <a:gd name="connsiteY5" fmla="*/ 136563 h 1708424"/>
                      <a:gd name="connsiteX6" fmla="*/ 159607 w 749226"/>
                      <a:gd name="connsiteY6" fmla="*/ 166791 h 1708424"/>
                      <a:gd name="connsiteX7" fmla="*/ 144493 w 749226"/>
                      <a:gd name="connsiteY7" fmla="*/ 189462 h 1708424"/>
                      <a:gd name="connsiteX8" fmla="*/ 121822 w 749226"/>
                      <a:gd name="connsiteY8" fmla="*/ 212133 h 1708424"/>
                      <a:gd name="connsiteX9" fmla="*/ 91594 w 749226"/>
                      <a:gd name="connsiteY9" fmla="*/ 257475 h 1708424"/>
                      <a:gd name="connsiteX10" fmla="*/ 61366 w 749226"/>
                      <a:gd name="connsiteY10" fmla="*/ 325488 h 1708424"/>
                      <a:gd name="connsiteX11" fmla="*/ 38695 w 749226"/>
                      <a:gd name="connsiteY11" fmla="*/ 340602 h 1708424"/>
                      <a:gd name="connsiteX12" fmla="*/ 23581 w 749226"/>
                      <a:gd name="connsiteY12" fmla="*/ 385945 h 1708424"/>
                      <a:gd name="connsiteX13" fmla="*/ 16024 w 749226"/>
                      <a:gd name="connsiteY13" fmla="*/ 416173 h 1708424"/>
                      <a:gd name="connsiteX14" fmla="*/ 910 w 749226"/>
                      <a:gd name="connsiteY14" fmla="*/ 461515 h 1708424"/>
                      <a:gd name="connsiteX15" fmla="*/ 8467 w 749226"/>
                      <a:gd name="connsiteY15" fmla="*/ 537085 h 1708424"/>
                      <a:gd name="connsiteX16" fmla="*/ 23581 w 749226"/>
                      <a:gd name="connsiteY16" fmla="*/ 582427 h 1708424"/>
                      <a:gd name="connsiteX17" fmla="*/ 31138 w 749226"/>
                      <a:gd name="connsiteY17" fmla="*/ 605098 h 1708424"/>
                      <a:gd name="connsiteX18" fmla="*/ 38695 w 749226"/>
                      <a:gd name="connsiteY18" fmla="*/ 650440 h 1708424"/>
                      <a:gd name="connsiteX19" fmla="*/ 53809 w 749226"/>
                      <a:gd name="connsiteY19" fmla="*/ 703340 h 1708424"/>
                      <a:gd name="connsiteX20" fmla="*/ 46252 w 749226"/>
                      <a:gd name="connsiteY20" fmla="*/ 809138 h 1708424"/>
                      <a:gd name="connsiteX21" fmla="*/ 8467 w 749226"/>
                      <a:gd name="connsiteY21" fmla="*/ 877151 h 1708424"/>
                      <a:gd name="connsiteX22" fmla="*/ 910 w 749226"/>
                      <a:gd name="connsiteY22" fmla="*/ 945164 h 1708424"/>
                      <a:gd name="connsiteX23" fmla="*/ 910 w 749226"/>
                      <a:gd name="connsiteY23" fmla="*/ 1572397 h 1708424"/>
                      <a:gd name="connsiteX24" fmla="*/ 910 w 749226"/>
                      <a:gd name="connsiteY24" fmla="*/ 1572397 h 1708424"/>
                      <a:gd name="connsiteX25" fmla="*/ 46252 w 749226"/>
                      <a:gd name="connsiteY25" fmla="*/ 1617740 h 1708424"/>
                      <a:gd name="connsiteX26" fmla="*/ 61366 w 749226"/>
                      <a:gd name="connsiteY26" fmla="*/ 1640411 h 1708424"/>
                      <a:gd name="connsiteX27" fmla="*/ 84037 w 749226"/>
                      <a:gd name="connsiteY27" fmla="*/ 1647968 h 1708424"/>
                      <a:gd name="connsiteX28" fmla="*/ 99151 w 749226"/>
                      <a:gd name="connsiteY28" fmla="*/ 1670639 h 1708424"/>
                      <a:gd name="connsiteX29" fmla="*/ 121822 w 749226"/>
                      <a:gd name="connsiteY29" fmla="*/ 1685753 h 1708424"/>
                      <a:gd name="connsiteX30" fmla="*/ 552573 w 749226"/>
                      <a:gd name="connsiteY30" fmla="*/ 1708424 h 1708424"/>
                      <a:gd name="connsiteX31" fmla="*/ 620586 w 749226"/>
                      <a:gd name="connsiteY31" fmla="*/ 1700867 h 1708424"/>
                      <a:gd name="connsiteX32" fmla="*/ 665928 w 749226"/>
                      <a:gd name="connsiteY32" fmla="*/ 1685753 h 1708424"/>
                      <a:gd name="connsiteX33" fmla="*/ 681042 w 749226"/>
                      <a:gd name="connsiteY33" fmla="*/ 1663082 h 1708424"/>
                      <a:gd name="connsiteX34" fmla="*/ 688599 w 749226"/>
                      <a:gd name="connsiteY34" fmla="*/ 1640411 h 1708424"/>
                      <a:gd name="connsiteX35" fmla="*/ 711270 w 749226"/>
                      <a:gd name="connsiteY35" fmla="*/ 1625297 h 1708424"/>
                      <a:gd name="connsiteX36" fmla="*/ 718827 w 749226"/>
                      <a:gd name="connsiteY36" fmla="*/ 1595069 h 1708424"/>
                      <a:gd name="connsiteX37" fmla="*/ 726384 w 749226"/>
                      <a:gd name="connsiteY37" fmla="*/ 1564840 h 1708424"/>
                      <a:gd name="connsiteX38" fmla="*/ 733941 w 749226"/>
                      <a:gd name="connsiteY38" fmla="*/ 914936 h 1708424"/>
                      <a:gd name="connsiteX39" fmla="*/ 696156 w 749226"/>
                      <a:gd name="connsiteY39" fmla="*/ 816695 h 1708424"/>
                      <a:gd name="connsiteX40" fmla="*/ 688599 w 749226"/>
                      <a:gd name="connsiteY40" fmla="*/ 794024 h 1708424"/>
                      <a:gd name="connsiteX41" fmla="*/ 696156 w 749226"/>
                      <a:gd name="connsiteY41" fmla="*/ 748682 h 1708424"/>
                      <a:gd name="connsiteX42" fmla="*/ 733941 w 749226"/>
                      <a:gd name="connsiteY42" fmla="*/ 703340 h 1708424"/>
                      <a:gd name="connsiteX43" fmla="*/ 749055 w 749226"/>
                      <a:gd name="connsiteY43" fmla="*/ 574870 h 1708424"/>
                      <a:gd name="connsiteX44" fmla="*/ 726384 w 749226"/>
                      <a:gd name="connsiteY44" fmla="*/ 438844 h 1708424"/>
                      <a:gd name="connsiteX45" fmla="*/ 718827 w 749226"/>
                      <a:gd name="connsiteY45" fmla="*/ 393502 h 1708424"/>
                      <a:gd name="connsiteX46" fmla="*/ 703713 w 749226"/>
                      <a:gd name="connsiteY46" fmla="*/ 370831 h 1708424"/>
                      <a:gd name="connsiteX47" fmla="*/ 688599 w 749226"/>
                      <a:gd name="connsiteY47" fmla="*/ 317931 h 1708424"/>
                      <a:gd name="connsiteX48" fmla="*/ 673485 w 749226"/>
                      <a:gd name="connsiteY48" fmla="*/ 272589 h 1708424"/>
                      <a:gd name="connsiteX49" fmla="*/ 665928 w 749226"/>
                      <a:gd name="connsiteY49" fmla="*/ 189462 h 1708424"/>
                      <a:gd name="connsiteX50" fmla="*/ 643257 w 749226"/>
                      <a:gd name="connsiteY50" fmla="*/ 174348 h 1708424"/>
                      <a:gd name="connsiteX51" fmla="*/ 620586 w 749226"/>
                      <a:gd name="connsiteY51" fmla="*/ 151677 h 1708424"/>
                      <a:gd name="connsiteX52" fmla="*/ 575244 w 749226"/>
                      <a:gd name="connsiteY52" fmla="*/ 121449 h 1708424"/>
                      <a:gd name="connsiteX53" fmla="*/ 560130 w 749226"/>
                      <a:gd name="connsiteY53" fmla="*/ 98778 h 1708424"/>
                      <a:gd name="connsiteX54" fmla="*/ 484559 w 749226"/>
                      <a:gd name="connsiteY54" fmla="*/ 38321 h 1708424"/>
                      <a:gd name="connsiteX55" fmla="*/ 446774 w 749226"/>
                      <a:gd name="connsiteY55" fmla="*/ 536 h 1708424"/>
                      <a:gd name="connsiteX56" fmla="*/ 280520 w 749226"/>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73485 w 749115"/>
                      <a:gd name="connsiteY48" fmla="*/ 272589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688599 w 749115"/>
                      <a:gd name="connsiteY47" fmla="*/ 317931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03713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49115"/>
                      <a:gd name="connsiteY0" fmla="*/ 23207 h 1708424"/>
                      <a:gd name="connsiteX1" fmla="*/ 280520 w 749115"/>
                      <a:gd name="connsiteY1" fmla="*/ 23207 h 1708424"/>
                      <a:gd name="connsiteX2" fmla="*/ 250292 w 749115"/>
                      <a:gd name="connsiteY2" fmla="*/ 83664 h 1708424"/>
                      <a:gd name="connsiteX3" fmla="*/ 235178 w 749115"/>
                      <a:gd name="connsiteY3" fmla="*/ 106335 h 1708424"/>
                      <a:gd name="connsiteX4" fmla="*/ 212507 w 749115"/>
                      <a:gd name="connsiteY4" fmla="*/ 113892 h 1708424"/>
                      <a:gd name="connsiteX5" fmla="*/ 197393 w 749115"/>
                      <a:gd name="connsiteY5" fmla="*/ 136563 h 1708424"/>
                      <a:gd name="connsiteX6" fmla="*/ 159607 w 749115"/>
                      <a:gd name="connsiteY6" fmla="*/ 166791 h 1708424"/>
                      <a:gd name="connsiteX7" fmla="*/ 144493 w 749115"/>
                      <a:gd name="connsiteY7" fmla="*/ 189462 h 1708424"/>
                      <a:gd name="connsiteX8" fmla="*/ 121822 w 749115"/>
                      <a:gd name="connsiteY8" fmla="*/ 212133 h 1708424"/>
                      <a:gd name="connsiteX9" fmla="*/ 91594 w 749115"/>
                      <a:gd name="connsiteY9" fmla="*/ 257475 h 1708424"/>
                      <a:gd name="connsiteX10" fmla="*/ 61366 w 749115"/>
                      <a:gd name="connsiteY10" fmla="*/ 325488 h 1708424"/>
                      <a:gd name="connsiteX11" fmla="*/ 38695 w 749115"/>
                      <a:gd name="connsiteY11" fmla="*/ 340602 h 1708424"/>
                      <a:gd name="connsiteX12" fmla="*/ 23581 w 749115"/>
                      <a:gd name="connsiteY12" fmla="*/ 385945 h 1708424"/>
                      <a:gd name="connsiteX13" fmla="*/ 16024 w 749115"/>
                      <a:gd name="connsiteY13" fmla="*/ 416173 h 1708424"/>
                      <a:gd name="connsiteX14" fmla="*/ 910 w 749115"/>
                      <a:gd name="connsiteY14" fmla="*/ 461515 h 1708424"/>
                      <a:gd name="connsiteX15" fmla="*/ 8467 w 749115"/>
                      <a:gd name="connsiteY15" fmla="*/ 537085 h 1708424"/>
                      <a:gd name="connsiteX16" fmla="*/ 23581 w 749115"/>
                      <a:gd name="connsiteY16" fmla="*/ 582427 h 1708424"/>
                      <a:gd name="connsiteX17" fmla="*/ 31138 w 749115"/>
                      <a:gd name="connsiteY17" fmla="*/ 605098 h 1708424"/>
                      <a:gd name="connsiteX18" fmla="*/ 38695 w 749115"/>
                      <a:gd name="connsiteY18" fmla="*/ 650440 h 1708424"/>
                      <a:gd name="connsiteX19" fmla="*/ 53809 w 749115"/>
                      <a:gd name="connsiteY19" fmla="*/ 703340 h 1708424"/>
                      <a:gd name="connsiteX20" fmla="*/ 46252 w 749115"/>
                      <a:gd name="connsiteY20" fmla="*/ 809138 h 1708424"/>
                      <a:gd name="connsiteX21" fmla="*/ 8467 w 749115"/>
                      <a:gd name="connsiteY21" fmla="*/ 877151 h 1708424"/>
                      <a:gd name="connsiteX22" fmla="*/ 910 w 749115"/>
                      <a:gd name="connsiteY22" fmla="*/ 945164 h 1708424"/>
                      <a:gd name="connsiteX23" fmla="*/ 910 w 749115"/>
                      <a:gd name="connsiteY23" fmla="*/ 1572397 h 1708424"/>
                      <a:gd name="connsiteX24" fmla="*/ 910 w 749115"/>
                      <a:gd name="connsiteY24" fmla="*/ 1572397 h 1708424"/>
                      <a:gd name="connsiteX25" fmla="*/ 46252 w 749115"/>
                      <a:gd name="connsiteY25" fmla="*/ 1617740 h 1708424"/>
                      <a:gd name="connsiteX26" fmla="*/ 61366 w 749115"/>
                      <a:gd name="connsiteY26" fmla="*/ 1640411 h 1708424"/>
                      <a:gd name="connsiteX27" fmla="*/ 84037 w 749115"/>
                      <a:gd name="connsiteY27" fmla="*/ 1647968 h 1708424"/>
                      <a:gd name="connsiteX28" fmla="*/ 99151 w 749115"/>
                      <a:gd name="connsiteY28" fmla="*/ 1670639 h 1708424"/>
                      <a:gd name="connsiteX29" fmla="*/ 121822 w 749115"/>
                      <a:gd name="connsiteY29" fmla="*/ 1685753 h 1708424"/>
                      <a:gd name="connsiteX30" fmla="*/ 552573 w 749115"/>
                      <a:gd name="connsiteY30" fmla="*/ 1708424 h 1708424"/>
                      <a:gd name="connsiteX31" fmla="*/ 620586 w 749115"/>
                      <a:gd name="connsiteY31" fmla="*/ 1700867 h 1708424"/>
                      <a:gd name="connsiteX32" fmla="*/ 665928 w 749115"/>
                      <a:gd name="connsiteY32" fmla="*/ 1685753 h 1708424"/>
                      <a:gd name="connsiteX33" fmla="*/ 681042 w 749115"/>
                      <a:gd name="connsiteY33" fmla="*/ 1663082 h 1708424"/>
                      <a:gd name="connsiteX34" fmla="*/ 688599 w 749115"/>
                      <a:gd name="connsiteY34" fmla="*/ 1640411 h 1708424"/>
                      <a:gd name="connsiteX35" fmla="*/ 711270 w 749115"/>
                      <a:gd name="connsiteY35" fmla="*/ 1625297 h 1708424"/>
                      <a:gd name="connsiteX36" fmla="*/ 718827 w 749115"/>
                      <a:gd name="connsiteY36" fmla="*/ 1595069 h 1708424"/>
                      <a:gd name="connsiteX37" fmla="*/ 726384 w 749115"/>
                      <a:gd name="connsiteY37" fmla="*/ 1564840 h 1708424"/>
                      <a:gd name="connsiteX38" fmla="*/ 733941 w 749115"/>
                      <a:gd name="connsiteY38" fmla="*/ 914936 h 1708424"/>
                      <a:gd name="connsiteX39" fmla="*/ 696156 w 749115"/>
                      <a:gd name="connsiteY39" fmla="*/ 816695 h 1708424"/>
                      <a:gd name="connsiteX40" fmla="*/ 688599 w 749115"/>
                      <a:gd name="connsiteY40" fmla="*/ 794024 h 1708424"/>
                      <a:gd name="connsiteX41" fmla="*/ 696156 w 749115"/>
                      <a:gd name="connsiteY41" fmla="*/ 748682 h 1708424"/>
                      <a:gd name="connsiteX42" fmla="*/ 718827 w 749115"/>
                      <a:gd name="connsiteY42" fmla="*/ 673111 h 1708424"/>
                      <a:gd name="connsiteX43" fmla="*/ 749055 w 749115"/>
                      <a:gd name="connsiteY43" fmla="*/ 574870 h 1708424"/>
                      <a:gd name="connsiteX44" fmla="*/ 726384 w 749115"/>
                      <a:gd name="connsiteY44" fmla="*/ 438844 h 1708424"/>
                      <a:gd name="connsiteX45" fmla="*/ 718827 w 749115"/>
                      <a:gd name="connsiteY45" fmla="*/ 393502 h 1708424"/>
                      <a:gd name="connsiteX46" fmla="*/ 718827 w 749115"/>
                      <a:gd name="connsiteY46" fmla="*/ 370831 h 1708424"/>
                      <a:gd name="connsiteX47" fmla="*/ 703713 w 749115"/>
                      <a:gd name="connsiteY47" fmla="*/ 310374 h 1708424"/>
                      <a:gd name="connsiteX48" fmla="*/ 681042 w 749115"/>
                      <a:gd name="connsiteY48" fmla="*/ 265032 h 1708424"/>
                      <a:gd name="connsiteX49" fmla="*/ 665928 w 749115"/>
                      <a:gd name="connsiteY49" fmla="*/ 189462 h 1708424"/>
                      <a:gd name="connsiteX50" fmla="*/ 643257 w 749115"/>
                      <a:gd name="connsiteY50" fmla="*/ 174348 h 1708424"/>
                      <a:gd name="connsiteX51" fmla="*/ 620586 w 749115"/>
                      <a:gd name="connsiteY51" fmla="*/ 151677 h 1708424"/>
                      <a:gd name="connsiteX52" fmla="*/ 575244 w 749115"/>
                      <a:gd name="connsiteY52" fmla="*/ 121449 h 1708424"/>
                      <a:gd name="connsiteX53" fmla="*/ 560130 w 749115"/>
                      <a:gd name="connsiteY53" fmla="*/ 98778 h 1708424"/>
                      <a:gd name="connsiteX54" fmla="*/ 484559 w 749115"/>
                      <a:gd name="connsiteY54" fmla="*/ 38321 h 1708424"/>
                      <a:gd name="connsiteX55" fmla="*/ 446774 w 749115"/>
                      <a:gd name="connsiteY55" fmla="*/ 536 h 1708424"/>
                      <a:gd name="connsiteX56" fmla="*/ 280520 w 749115"/>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212507 w 752833"/>
                      <a:gd name="connsiteY4" fmla="*/ 113892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21822 w 752833"/>
                      <a:gd name="connsiteY8" fmla="*/ 212133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23581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61366 w 752833"/>
                      <a:gd name="connsiteY10" fmla="*/ 325488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114265 w 752833"/>
                      <a:gd name="connsiteY8" fmla="*/ 189462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97393 w 752833"/>
                      <a:gd name="connsiteY5" fmla="*/ 136563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91594 w 752833"/>
                      <a:gd name="connsiteY9" fmla="*/ 257475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44493 w 752833"/>
                      <a:gd name="connsiteY7" fmla="*/ 189462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59607 w 752833"/>
                      <a:gd name="connsiteY6" fmla="*/ 166791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9006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35178 w 752833"/>
                      <a:gd name="connsiteY3" fmla="*/ 106335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83664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 name="connsiteX0" fmla="*/ 280520 w 752833"/>
                      <a:gd name="connsiteY0" fmla="*/ 23207 h 1708424"/>
                      <a:gd name="connsiteX1" fmla="*/ 280520 w 752833"/>
                      <a:gd name="connsiteY1" fmla="*/ 23207 h 1708424"/>
                      <a:gd name="connsiteX2" fmla="*/ 250292 w 752833"/>
                      <a:gd name="connsiteY2" fmla="*/ 60993 h 1708424"/>
                      <a:gd name="connsiteX3" fmla="*/ 220064 w 752833"/>
                      <a:gd name="connsiteY3" fmla="*/ 68550 h 1708424"/>
                      <a:gd name="connsiteX4" fmla="*/ 182279 w 752833"/>
                      <a:gd name="connsiteY4" fmla="*/ 98778 h 1708424"/>
                      <a:gd name="connsiteX5" fmla="*/ 174721 w 752833"/>
                      <a:gd name="connsiteY5" fmla="*/ 121449 h 1708424"/>
                      <a:gd name="connsiteX6" fmla="*/ 136936 w 752833"/>
                      <a:gd name="connsiteY6" fmla="*/ 136563 h 1708424"/>
                      <a:gd name="connsiteX7" fmla="*/ 106708 w 752833"/>
                      <a:gd name="connsiteY7" fmla="*/ 181905 h 1708424"/>
                      <a:gd name="connsiteX8" fmla="*/ 99151 w 752833"/>
                      <a:gd name="connsiteY8" fmla="*/ 174348 h 1708424"/>
                      <a:gd name="connsiteX9" fmla="*/ 68923 w 752833"/>
                      <a:gd name="connsiteY9" fmla="*/ 249918 h 1708424"/>
                      <a:gd name="connsiteX10" fmla="*/ 53809 w 752833"/>
                      <a:gd name="connsiteY10" fmla="*/ 310374 h 1708424"/>
                      <a:gd name="connsiteX11" fmla="*/ 38695 w 752833"/>
                      <a:gd name="connsiteY11" fmla="*/ 340602 h 1708424"/>
                      <a:gd name="connsiteX12" fmla="*/ 16024 w 752833"/>
                      <a:gd name="connsiteY12" fmla="*/ 385945 h 1708424"/>
                      <a:gd name="connsiteX13" fmla="*/ 16024 w 752833"/>
                      <a:gd name="connsiteY13" fmla="*/ 416173 h 1708424"/>
                      <a:gd name="connsiteX14" fmla="*/ 910 w 752833"/>
                      <a:gd name="connsiteY14" fmla="*/ 461515 h 1708424"/>
                      <a:gd name="connsiteX15" fmla="*/ 8467 w 752833"/>
                      <a:gd name="connsiteY15" fmla="*/ 537085 h 1708424"/>
                      <a:gd name="connsiteX16" fmla="*/ 23581 w 752833"/>
                      <a:gd name="connsiteY16" fmla="*/ 582427 h 1708424"/>
                      <a:gd name="connsiteX17" fmla="*/ 31138 w 752833"/>
                      <a:gd name="connsiteY17" fmla="*/ 605098 h 1708424"/>
                      <a:gd name="connsiteX18" fmla="*/ 38695 w 752833"/>
                      <a:gd name="connsiteY18" fmla="*/ 650440 h 1708424"/>
                      <a:gd name="connsiteX19" fmla="*/ 53809 w 752833"/>
                      <a:gd name="connsiteY19" fmla="*/ 703340 h 1708424"/>
                      <a:gd name="connsiteX20" fmla="*/ 46252 w 752833"/>
                      <a:gd name="connsiteY20" fmla="*/ 809138 h 1708424"/>
                      <a:gd name="connsiteX21" fmla="*/ 8467 w 752833"/>
                      <a:gd name="connsiteY21" fmla="*/ 877151 h 1708424"/>
                      <a:gd name="connsiteX22" fmla="*/ 910 w 752833"/>
                      <a:gd name="connsiteY22" fmla="*/ 945164 h 1708424"/>
                      <a:gd name="connsiteX23" fmla="*/ 910 w 752833"/>
                      <a:gd name="connsiteY23" fmla="*/ 1572397 h 1708424"/>
                      <a:gd name="connsiteX24" fmla="*/ 910 w 752833"/>
                      <a:gd name="connsiteY24" fmla="*/ 1572397 h 1708424"/>
                      <a:gd name="connsiteX25" fmla="*/ 46252 w 752833"/>
                      <a:gd name="connsiteY25" fmla="*/ 1617740 h 1708424"/>
                      <a:gd name="connsiteX26" fmla="*/ 61366 w 752833"/>
                      <a:gd name="connsiteY26" fmla="*/ 1640411 h 1708424"/>
                      <a:gd name="connsiteX27" fmla="*/ 84037 w 752833"/>
                      <a:gd name="connsiteY27" fmla="*/ 1647968 h 1708424"/>
                      <a:gd name="connsiteX28" fmla="*/ 99151 w 752833"/>
                      <a:gd name="connsiteY28" fmla="*/ 1670639 h 1708424"/>
                      <a:gd name="connsiteX29" fmla="*/ 121822 w 752833"/>
                      <a:gd name="connsiteY29" fmla="*/ 1685753 h 1708424"/>
                      <a:gd name="connsiteX30" fmla="*/ 552573 w 752833"/>
                      <a:gd name="connsiteY30" fmla="*/ 1708424 h 1708424"/>
                      <a:gd name="connsiteX31" fmla="*/ 620586 w 752833"/>
                      <a:gd name="connsiteY31" fmla="*/ 1700867 h 1708424"/>
                      <a:gd name="connsiteX32" fmla="*/ 665928 w 752833"/>
                      <a:gd name="connsiteY32" fmla="*/ 1685753 h 1708424"/>
                      <a:gd name="connsiteX33" fmla="*/ 681042 w 752833"/>
                      <a:gd name="connsiteY33" fmla="*/ 1663082 h 1708424"/>
                      <a:gd name="connsiteX34" fmla="*/ 688599 w 752833"/>
                      <a:gd name="connsiteY34" fmla="*/ 1640411 h 1708424"/>
                      <a:gd name="connsiteX35" fmla="*/ 711270 w 752833"/>
                      <a:gd name="connsiteY35" fmla="*/ 1625297 h 1708424"/>
                      <a:gd name="connsiteX36" fmla="*/ 718827 w 752833"/>
                      <a:gd name="connsiteY36" fmla="*/ 1595069 h 1708424"/>
                      <a:gd name="connsiteX37" fmla="*/ 726384 w 752833"/>
                      <a:gd name="connsiteY37" fmla="*/ 1564840 h 1708424"/>
                      <a:gd name="connsiteX38" fmla="*/ 733941 w 752833"/>
                      <a:gd name="connsiteY38" fmla="*/ 914936 h 1708424"/>
                      <a:gd name="connsiteX39" fmla="*/ 696156 w 752833"/>
                      <a:gd name="connsiteY39" fmla="*/ 816695 h 1708424"/>
                      <a:gd name="connsiteX40" fmla="*/ 688599 w 752833"/>
                      <a:gd name="connsiteY40" fmla="*/ 794024 h 1708424"/>
                      <a:gd name="connsiteX41" fmla="*/ 696156 w 752833"/>
                      <a:gd name="connsiteY41" fmla="*/ 748682 h 1708424"/>
                      <a:gd name="connsiteX42" fmla="*/ 718827 w 752833"/>
                      <a:gd name="connsiteY42" fmla="*/ 673111 h 1708424"/>
                      <a:gd name="connsiteX43" fmla="*/ 749055 w 752833"/>
                      <a:gd name="connsiteY43" fmla="*/ 574870 h 1708424"/>
                      <a:gd name="connsiteX44" fmla="*/ 749055 w 752833"/>
                      <a:gd name="connsiteY44" fmla="*/ 438844 h 1708424"/>
                      <a:gd name="connsiteX45" fmla="*/ 718827 w 752833"/>
                      <a:gd name="connsiteY45" fmla="*/ 393502 h 1708424"/>
                      <a:gd name="connsiteX46" fmla="*/ 718827 w 752833"/>
                      <a:gd name="connsiteY46" fmla="*/ 370831 h 1708424"/>
                      <a:gd name="connsiteX47" fmla="*/ 703713 w 752833"/>
                      <a:gd name="connsiteY47" fmla="*/ 310374 h 1708424"/>
                      <a:gd name="connsiteX48" fmla="*/ 681042 w 752833"/>
                      <a:gd name="connsiteY48" fmla="*/ 265032 h 1708424"/>
                      <a:gd name="connsiteX49" fmla="*/ 665928 w 752833"/>
                      <a:gd name="connsiteY49" fmla="*/ 189462 h 1708424"/>
                      <a:gd name="connsiteX50" fmla="*/ 643257 w 752833"/>
                      <a:gd name="connsiteY50" fmla="*/ 174348 h 1708424"/>
                      <a:gd name="connsiteX51" fmla="*/ 620586 w 752833"/>
                      <a:gd name="connsiteY51" fmla="*/ 151677 h 1708424"/>
                      <a:gd name="connsiteX52" fmla="*/ 575244 w 752833"/>
                      <a:gd name="connsiteY52" fmla="*/ 121449 h 1708424"/>
                      <a:gd name="connsiteX53" fmla="*/ 560130 w 752833"/>
                      <a:gd name="connsiteY53" fmla="*/ 98778 h 1708424"/>
                      <a:gd name="connsiteX54" fmla="*/ 484559 w 752833"/>
                      <a:gd name="connsiteY54" fmla="*/ 38321 h 1708424"/>
                      <a:gd name="connsiteX55" fmla="*/ 446774 w 752833"/>
                      <a:gd name="connsiteY55" fmla="*/ 536 h 1708424"/>
                      <a:gd name="connsiteX56" fmla="*/ 280520 w 752833"/>
                      <a:gd name="connsiteY56" fmla="*/ 23207 h 170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52833" h="1708424">
                        <a:moveTo>
                          <a:pt x="280520" y="23207"/>
                        </a:moveTo>
                        <a:lnTo>
                          <a:pt x="280520" y="23207"/>
                        </a:lnTo>
                        <a:cubicBezTo>
                          <a:pt x="275482" y="29505"/>
                          <a:pt x="260368" y="53436"/>
                          <a:pt x="250292" y="60993"/>
                        </a:cubicBezTo>
                        <a:cubicBezTo>
                          <a:pt x="240216" y="68550"/>
                          <a:pt x="231399" y="62253"/>
                          <a:pt x="220064" y="68550"/>
                        </a:cubicBezTo>
                        <a:cubicBezTo>
                          <a:pt x="208729" y="74847"/>
                          <a:pt x="189836" y="96259"/>
                          <a:pt x="182279" y="98778"/>
                        </a:cubicBezTo>
                        <a:cubicBezTo>
                          <a:pt x="177241" y="106335"/>
                          <a:pt x="182278" y="115152"/>
                          <a:pt x="174721" y="121449"/>
                        </a:cubicBezTo>
                        <a:cubicBezTo>
                          <a:pt x="167164" y="127746"/>
                          <a:pt x="153767" y="125342"/>
                          <a:pt x="136936" y="136563"/>
                        </a:cubicBezTo>
                        <a:cubicBezTo>
                          <a:pt x="131898" y="144120"/>
                          <a:pt x="113005" y="175608"/>
                          <a:pt x="106708" y="181905"/>
                        </a:cubicBezTo>
                        <a:cubicBezTo>
                          <a:pt x="100411" y="188202"/>
                          <a:pt x="105448" y="163013"/>
                          <a:pt x="99151" y="174348"/>
                        </a:cubicBezTo>
                        <a:cubicBezTo>
                          <a:pt x="92854" y="185683"/>
                          <a:pt x="141246" y="177595"/>
                          <a:pt x="68923" y="249918"/>
                        </a:cubicBezTo>
                        <a:cubicBezTo>
                          <a:pt x="61440" y="272366"/>
                          <a:pt x="58847" y="295260"/>
                          <a:pt x="53809" y="310374"/>
                        </a:cubicBezTo>
                        <a:cubicBezTo>
                          <a:pt x="48771" y="325488"/>
                          <a:pt x="46252" y="335564"/>
                          <a:pt x="38695" y="340602"/>
                        </a:cubicBezTo>
                        <a:cubicBezTo>
                          <a:pt x="33657" y="355716"/>
                          <a:pt x="19888" y="370489"/>
                          <a:pt x="16024" y="385945"/>
                        </a:cubicBezTo>
                        <a:cubicBezTo>
                          <a:pt x="13505" y="396021"/>
                          <a:pt x="18543" y="403578"/>
                          <a:pt x="16024" y="416173"/>
                        </a:cubicBezTo>
                        <a:cubicBezTo>
                          <a:pt x="13505" y="428768"/>
                          <a:pt x="910" y="461515"/>
                          <a:pt x="910" y="461515"/>
                        </a:cubicBezTo>
                        <a:cubicBezTo>
                          <a:pt x="3429" y="486705"/>
                          <a:pt x="3802" y="512203"/>
                          <a:pt x="8467" y="537085"/>
                        </a:cubicBezTo>
                        <a:cubicBezTo>
                          <a:pt x="11403" y="552744"/>
                          <a:pt x="18543" y="567313"/>
                          <a:pt x="23581" y="582427"/>
                        </a:cubicBezTo>
                        <a:cubicBezTo>
                          <a:pt x="26100" y="589984"/>
                          <a:pt x="29828" y="597241"/>
                          <a:pt x="31138" y="605098"/>
                        </a:cubicBezTo>
                        <a:cubicBezTo>
                          <a:pt x="33657" y="620212"/>
                          <a:pt x="35690" y="635415"/>
                          <a:pt x="38695" y="650440"/>
                        </a:cubicBezTo>
                        <a:cubicBezTo>
                          <a:pt x="43440" y="674165"/>
                          <a:pt x="46606" y="681731"/>
                          <a:pt x="53809" y="703340"/>
                        </a:cubicBezTo>
                        <a:cubicBezTo>
                          <a:pt x="51290" y="738606"/>
                          <a:pt x="50383" y="774024"/>
                          <a:pt x="46252" y="809138"/>
                        </a:cubicBezTo>
                        <a:cubicBezTo>
                          <a:pt x="42108" y="844359"/>
                          <a:pt x="22231" y="835858"/>
                          <a:pt x="8467" y="877151"/>
                        </a:cubicBezTo>
                        <a:cubicBezTo>
                          <a:pt x="-3869" y="914160"/>
                          <a:pt x="910" y="891856"/>
                          <a:pt x="910" y="945164"/>
                        </a:cubicBezTo>
                        <a:lnTo>
                          <a:pt x="910" y="1572397"/>
                        </a:lnTo>
                        <a:lnTo>
                          <a:pt x="910" y="1572397"/>
                        </a:lnTo>
                        <a:cubicBezTo>
                          <a:pt x="16024" y="1587511"/>
                          <a:pt x="32052" y="1601764"/>
                          <a:pt x="46252" y="1617740"/>
                        </a:cubicBezTo>
                        <a:cubicBezTo>
                          <a:pt x="52286" y="1624528"/>
                          <a:pt x="54274" y="1634737"/>
                          <a:pt x="61366" y="1640411"/>
                        </a:cubicBezTo>
                        <a:cubicBezTo>
                          <a:pt x="67586" y="1645387"/>
                          <a:pt x="76480" y="1645449"/>
                          <a:pt x="84037" y="1647968"/>
                        </a:cubicBezTo>
                        <a:cubicBezTo>
                          <a:pt x="89075" y="1655525"/>
                          <a:pt x="92729" y="1664217"/>
                          <a:pt x="99151" y="1670639"/>
                        </a:cubicBezTo>
                        <a:cubicBezTo>
                          <a:pt x="105573" y="1677061"/>
                          <a:pt x="121822" y="1685753"/>
                          <a:pt x="121822" y="1685753"/>
                        </a:cubicBezTo>
                        <a:lnTo>
                          <a:pt x="552573" y="1708424"/>
                        </a:lnTo>
                        <a:cubicBezTo>
                          <a:pt x="575244" y="1705905"/>
                          <a:pt x="598218" y="1705341"/>
                          <a:pt x="620586" y="1700867"/>
                        </a:cubicBezTo>
                        <a:cubicBezTo>
                          <a:pt x="636208" y="1697743"/>
                          <a:pt x="665928" y="1685753"/>
                          <a:pt x="665928" y="1685753"/>
                        </a:cubicBezTo>
                        <a:cubicBezTo>
                          <a:pt x="670966" y="1678196"/>
                          <a:pt x="676980" y="1671206"/>
                          <a:pt x="681042" y="1663082"/>
                        </a:cubicBezTo>
                        <a:cubicBezTo>
                          <a:pt x="684604" y="1655957"/>
                          <a:pt x="683623" y="1646631"/>
                          <a:pt x="688599" y="1640411"/>
                        </a:cubicBezTo>
                        <a:cubicBezTo>
                          <a:pt x="694273" y="1633319"/>
                          <a:pt x="703713" y="1630335"/>
                          <a:pt x="711270" y="1625297"/>
                        </a:cubicBezTo>
                        <a:cubicBezTo>
                          <a:pt x="713789" y="1615221"/>
                          <a:pt x="715974" y="1605056"/>
                          <a:pt x="718827" y="1595069"/>
                        </a:cubicBezTo>
                        <a:cubicBezTo>
                          <a:pt x="727181" y="1565831"/>
                          <a:pt x="726384" y="1581684"/>
                          <a:pt x="726384" y="1564840"/>
                        </a:cubicBezTo>
                        <a:lnTo>
                          <a:pt x="733941" y="914936"/>
                        </a:lnTo>
                        <a:cubicBezTo>
                          <a:pt x="718827" y="897303"/>
                          <a:pt x="703713" y="836847"/>
                          <a:pt x="696156" y="816695"/>
                        </a:cubicBezTo>
                        <a:cubicBezTo>
                          <a:pt x="688599" y="796543"/>
                          <a:pt x="688599" y="801990"/>
                          <a:pt x="688599" y="794024"/>
                        </a:cubicBezTo>
                        <a:cubicBezTo>
                          <a:pt x="688599" y="778702"/>
                          <a:pt x="691118" y="768834"/>
                          <a:pt x="696156" y="748682"/>
                        </a:cubicBezTo>
                        <a:cubicBezTo>
                          <a:pt x="701194" y="728530"/>
                          <a:pt x="708304" y="683634"/>
                          <a:pt x="718827" y="673111"/>
                        </a:cubicBezTo>
                        <a:cubicBezTo>
                          <a:pt x="729455" y="641228"/>
                          <a:pt x="744017" y="613915"/>
                          <a:pt x="749055" y="574870"/>
                        </a:cubicBezTo>
                        <a:cubicBezTo>
                          <a:pt x="754093" y="535826"/>
                          <a:pt x="754093" y="476629"/>
                          <a:pt x="749055" y="438844"/>
                        </a:cubicBezTo>
                        <a:cubicBezTo>
                          <a:pt x="744017" y="401059"/>
                          <a:pt x="728903" y="404837"/>
                          <a:pt x="718827" y="393502"/>
                        </a:cubicBezTo>
                        <a:cubicBezTo>
                          <a:pt x="713789" y="385945"/>
                          <a:pt x="721346" y="384686"/>
                          <a:pt x="718827" y="370831"/>
                        </a:cubicBezTo>
                        <a:cubicBezTo>
                          <a:pt x="716308" y="356976"/>
                          <a:pt x="710010" y="328007"/>
                          <a:pt x="703713" y="310374"/>
                        </a:cubicBezTo>
                        <a:cubicBezTo>
                          <a:pt x="697416" y="292741"/>
                          <a:pt x="687339" y="285184"/>
                          <a:pt x="681042" y="265032"/>
                        </a:cubicBezTo>
                        <a:cubicBezTo>
                          <a:pt x="674745" y="244880"/>
                          <a:pt x="672225" y="204576"/>
                          <a:pt x="665928" y="189462"/>
                        </a:cubicBezTo>
                        <a:cubicBezTo>
                          <a:pt x="659631" y="174348"/>
                          <a:pt x="650234" y="180162"/>
                          <a:pt x="643257" y="174348"/>
                        </a:cubicBezTo>
                        <a:cubicBezTo>
                          <a:pt x="635047" y="167506"/>
                          <a:pt x="629022" y="158238"/>
                          <a:pt x="620586" y="151677"/>
                        </a:cubicBezTo>
                        <a:cubicBezTo>
                          <a:pt x="606248" y="140525"/>
                          <a:pt x="575244" y="121449"/>
                          <a:pt x="575244" y="121449"/>
                        </a:cubicBezTo>
                        <a:cubicBezTo>
                          <a:pt x="570206" y="113892"/>
                          <a:pt x="566965" y="104759"/>
                          <a:pt x="560130" y="98778"/>
                        </a:cubicBezTo>
                        <a:cubicBezTo>
                          <a:pt x="527790" y="70480"/>
                          <a:pt x="508131" y="73679"/>
                          <a:pt x="484559" y="38321"/>
                        </a:cubicBezTo>
                        <a:cubicBezTo>
                          <a:pt x="476758" y="26620"/>
                          <a:pt x="464651" y="2161"/>
                          <a:pt x="446774" y="536"/>
                        </a:cubicBezTo>
                        <a:cubicBezTo>
                          <a:pt x="399110" y="-3797"/>
                          <a:pt x="308229" y="19428"/>
                          <a:pt x="280520" y="23207"/>
                        </a:cubicBezTo>
                        <a:close/>
                      </a:path>
                    </a:pathLst>
                  </a:custGeom>
                  <a:solidFill>
                    <a:srgbClr val="EAF2F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5" name="フリーフォーム 484"/>
                  <p:cNvSpPr/>
                  <p:nvPr/>
                </p:nvSpPr>
                <p:spPr>
                  <a:xfrm>
                    <a:off x="1209124" y="400522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6" name="フリーフォーム 485"/>
                  <p:cNvSpPr/>
                  <p:nvPr/>
                </p:nvSpPr>
                <p:spPr>
                  <a:xfrm>
                    <a:off x="1103326" y="3393104"/>
                    <a:ext cx="733031" cy="454879"/>
                  </a:xfrm>
                  <a:custGeom>
                    <a:avLst/>
                    <a:gdLst>
                      <a:gd name="connsiteX0" fmla="*/ 83127 w 733031"/>
                      <a:gd name="connsiteY0" fmla="*/ 0 h 454879"/>
                      <a:gd name="connsiteX1" fmla="*/ 83127 w 733031"/>
                      <a:gd name="connsiteY1" fmla="*/ 0 h 454879"/>
                      <a:gd name="connsiteX2" fmla="*/ 68013 w 733031"/>
                      <a:gd name="connsiteY2" fmla="*/ 68013 h 454879"/>
                      <a:gd name="connsiteX3" fmla="*/ 45342 w 733031"/>
                      <a:gd name="connsiteY3" fmla="*/ 113356 h 454879"/>
                      <a:gd name="connsiteX4" fmla="*/ 22671 w 733031"/>
                      <a:gd name="connsiteY4" fmla="*/ 128470 h 454879"/>
                      <a:gd name="connsiteX5" fmla="*/ 15114 w 733031"/>
                      <a:gd name="connsiteY5" fmla="*/ 173812 h 454879"/>
                      <a:gd name="connsiteX6" fmla="*/ 7557 w 733031"/>
                      <a:gd name="connsiteY6" fmla="*/ 196483 h 454879"/>
                      <a:gd name="connsiteX7" fmla="*/ 0 w 733031"/>
                      <a:gd name="connsiteY7" fmla="*/ 241825 h 454879"/>
                      <a:gd name="connsiteX8" fmla="*/ 7557 w 733031"/>
                      <a:gd name="connsiteY8" fmla="*/ 324952 h 454879"/>
                      <a:gd name="connsiteX9" fmla="*/ 30228 w 733031"/>
                      <a:gd name="connsiteY9" fmla="*/ 392965 h 454879"/>
                      <a:gd name="connsiteX10" fmla="*/ 37785 w 733031"/>
                      <a:gd name="connsiteY10" fmla="*/ 415636 h 454879"/>
                      <a:gd name="connsiteX11" fmla="*/ 45342 w 733031"/>
                      <a:gd name="connsiteY11" fmla="*/ 438308 h 454879"/>
                      <a:gd name="connsiteX12" fmla="*/ 68013 w 733031"/>
                      <a:gd name="connsiteY12" fmla="*/ 445865 h 454879"/>
                      <a:gd name="connsiteX13" fmla="*/ 90684 w 733031"/>
                      <a:gd name="connsiteY13" fmla="*/ 430751 h 454879"/>
                      <a:gd name="connsiteX14" fmla="*/ 188925 w 733031"/>
                      <a:gd name="connsiteY14" fmla="*/ 430751 h 454879"/>
                      <a:gd name="connsiteX15" fmla="*/ 211596 w 733031"/>
                      <a:gd name="connsiteY15" fmla="*/ 445865 h 454879"/>
                      <a:gd name="connsiteX16" fmla="*/ 324952 w 733031"/>
                      <a:gd name="connsiteY16" fmla="*/ 445865 h 454879"/>
                      <a:gd name="connsiteX17" fmla="*/ 392965 w 733031"/>
                      <a:gd name="connsiteY17" fmla="*/ 423194 h 454879"/>
                      <a:gd name="connsiteX18" fmla="*/ 415636 w 733031"/>
                      <a:gd name="connsiteY18" fmla="*/ 415636 h 454879"/>
                      <a:gd name="connsiteX19" fmla="*/ 445864 w 733031"/>
                      <a:gd name="connsiteY19" fmla="*/ 408079 h 454879"/>
                      <a:gd name="connsiteX20" fmla="*/ 574333 w 733031"/>
                      <a:gd name="connsiteY20" fmla="*/ 415636 h 454879"/>
                      <a:gd name="connsiteX21" fmla="*/ 589448 w 733031"/>
                      <a:gd name="connsiteY21" fmla="*/ 430751 h 454879"/>
                      <a:gd name="connsiteX22" fmla="*/ 612119 w 733031"/>
                      <a:gd name="connsiteY22" fmla="*/ 438308 h 454879"/>
                      <a:gd name="connsiteX23" fmla="*/ 657461 w 733031"/>
                      <a:gd name="connsiteY23" fmla="*/ 430751 h 454879"/>
                      <a:gd name="connsiteX24" fmla="*/ 687689 w 733031"/>
                      <a:gd name="connsiteY24" fmla="*/ 392965 h 454879"/>
                      <a:gd name="connsiteX25" fmla="*/ 710360 w 733031"/>
                      <a:gd name="connsiteY25" fmla="*/ 377851 h 454879"/>
                      <a:gd name="connsiteX26" fmla="*/ 733031 w 733031"/>
                      <a:gd name="connsiteY26" fmla="*/ 279610 h 454879"/>
                      <a:gd name="connsiteX27" fmla="*/ 717917 w 733031"/>
                      <a:gd name="connsiteY27" fmla="*/ 211597 h 454879"/>
                      <a:gd name="connsiteX28" fmla="*/ 680132 w 733031"/>
                      <a:gd name="connsiteY28" fmla="*/ 143584 h 454879"/>
                      <a:gd name="connsiteX29" fmla="*/ 657461 w 733031"/>
                      <a:gd name="connsiteY29" fmla="*/ 37785 h 454879"/>
                      <a:gd name="connsiteX30" fmla="*/ 649904 w 733031"/>
                      <a:gd name="connsiteY30" fmla="*/ 15114 h 454879"/>
                      <a:gd name="connsiteX31" fmla="*/ 627233 w 733031"/>
                      <a:gd name="connsiteY31" fmla="*/ 7557 h 454879"/>
                      <a:gd name="connsiteX32" fmla="*/ 574333 w 733031"/>
                      <a:gd name="connsiteY32" fmla="*/ 15114 h 454879"/>
                      <a:gd name="connsiteX33" fmla="*/ 551662 w 733031"/>
                      <a:gd name="connsiteY33" fmla="*/ 22671 h 454879"/>
                      <a:gd name="connsiteX34" fmla="*/ 544105 w 733031"/>
                      <a:gd name="connsiteY34" fmla="*/ 45342 h 454879"/>
                      <a:gd name="connsiteX35" fmla="*/ 521434 w 733031"/>
                      <a:gd name="connsiteY35" fmla="*/ 60456 h 454879"/>
                      <a:gd name="connsiteX36" fmla="*/ 476092 w 733031"/>
                      <a:gd name="connsiteY36" fmla="*/ 120913 h 454879"/>
                      <a:gd name="connsiteX37" fmla="*/ 453421 w 733031"/>
                      <a:gd name="connsiteY37" fmla="*/ 136027 h 454879"/>
                      <a:gd name="connsiteX38" fmla="*/ 430750 w 733031"/>
                      <a:gd name="connsiteY38" fmla="*/ 143584 h 454879"/>
                      <a:gd name="connsiteX39" fmla="*/ 317395 w 733031"/>
                      <a:gd name="connsiteY39" fmla="*/ 136027 h 454879"/>
                      <a:gd name="connsiteX40" fmla="*/ 294724 w 733031"/>
                      <a:gd name="connsiteY40" fmla="*/ 120913 h 454879"/>
                      <a:gd name="connsiteX41" fmla="*/ 264495 w 733031"/>
                      <a:gd name="connsiteY41" fmla="*/ 90684 h 454879"/>
                      <a:gd name="connsiteX42" fmla="*/ 256938 w 733031"/>
                      <a:gd name="connsiteY42" fmla="*/ 68013 h 454879"/>
                      <a:gd name="connsiteX43" fmla="*/ 234267 w 733031"/>
                      <a:gd name="connsiteY43" fmla="*/ 45342 h 454879"/>
                      <a:gd name="connsiteX44" fmla="*/ 173811 w 733031"/>
                      <a:gd name="connsiteY44" fmla="*/ 30228 h 454879"/>
                      <a:gd name="connsiteX45" fmla="*/ 151140 w 733031"/>
                      <a:gd name="connsiteY45" fmla="*/ 37785 h 454879"/>
                      <a:gd name="connsiteX46" fmla="*/ 90684 w 733031"/>
                      <a:gd name="connsiteY46" fmla="*/ 105798 h 454879"/>
                      <a:gd name="connsiteX47" fmla="*/ 45342 w 733031"/>
                      <a:gd name="connsiteY47" fmla="*/ 120913 h 454879"/>
                      <a:gd name="connsiteX48" fmla="*/ 15114 w 733031"/>
                      <a:gd name="connsiteY48" fmla="*/ 128470 h 454879"/>
                      <a:gd name="connsiteX49" fmla="*/ 30228 w 733031"/>
                      <a:gd name="connsiteY49" fmla="*/ 128470 h 45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3031" h="454879">
                        <a:moveTo>
                          <a:pt x="83127" y="0"/>
                        </a:moveTo>
                        <a:lnTo>
                          <a:pt x="83127" y="0"/>
                        </a:lnTo>
                        <a:cubicBezTo>
                          <a:pt x="78089" y="22671"/>
                          <a:pt x="73646" y="45482"/>
                          <a:pt x="68013" y="68013"/>
                        </a:cubicBezTo>
                        <a:cubicBezTo>
                          <a:pt x="63916" y="84403"/>
                          <a:pt x="57655" y="101043"/>
                          <a:pt x="45342" y="113356"/>
                        </a:cubicBezTo>
                        <a:cubicBezTo>
                          <a:pt x="38920" y="119778"/>
                          <a:pt x="30228" y="123432"/>
                          <a:pt x="22671" y="128470"/>
                        </a:cubicBezTo>
                        <a:cubicBezTo>
                          <a:pt x="20152" y="143584"/>
                          <a:pt x="18438" y="158854"/>
                          <a:pt x="15114" y="173812"/>
                        </a:cubicBezTo>
                        <a:cubicBezTo>
                          <a:pt x="13386" y="181588"/>
                          <a:pt x="9285" y="188707"/>
                          <a:pt x="7557" y="196483"/>
                        </a:cubicBezTo>
                        <a:cubicBezTo>
                          <a:pt x="4233" y="211441"/>
                          <a:pt x="2519" y="226711"/>
                          <a:pt x="0" y="241825"/>
                        </a:cubicBezTo>
                        <a:cubicBezTo>
                          <a:pt x="2519" y="269534"/>
                          <a:pt x="2722" y="297552"/>
                          <a:pt x="7557" y="324952"/>
                        </a:cubicBezTo>
                        <a:lnTo>
                          <a:pt x="30228" y="392965"/>
                        </a:lnTo>
                        <a:lnTo>
                          <a:pt x="37785" y="415636"/>
                        </a:lnTo>
                        <a:cubicBezTo>
                          <a:pt x="40304" y="423193"/>
                          <a:pt x="37785" y="435789"/>
                          <a:pt x="45342" y="438308"/>
                        </a:cubicBezTo>
                        <a:lnTo>
                          <a:pt x="68013" y="445865"/>
                        </a:lnTo>
                        <a:cubicBezTo>
                          <a:pt x="75570" y="440827"/>
                          <a:pt x="82560" y="434813"/>
                          <a:pt x="90684" y="430751"/>
                        </a:cubicBezTo>
                        <a:cubicBezTo>
                          <a:pt x="124403" y="413892"/>
                          <a:pt x="146644" y="426523"/>
                          <a:pt x="188925" y="430751"/>
                        </a:cubicBezTo>
                        <a:cubicBezTo>
                          <a:pt x="196482" y="435789"/>
                          <a:pt x="203472" y="441803"/>
                          <a:pt x="211596" y="445865"/>
                        </a:cubicBezTo>
                        <a:cubicBezTo>
                          <a:pt x="248344" y="464239"/>
                          <a:pt x="282303" y="449419"/>
                          <a:pt x="324952" y="445865"/>
                        </a:cubicBezTo>
                        <a:lnTo>
                          <a:pt x="392965" y="423194"/>
                        </a:lnTo>
                        <a:cubicBezTo>
                          <a:pt x="400522" y="420675"/>
                          <a:pt x="407908" y="417568"/>
                          <a:pt x="415636" y="415636"/>
                        </a:cubicBezTo>
                        <a:lnTo>
                          <a:pt x="445864" y="408079"/>
                        </a:lnTo>
                        <a:cubicBezTo>
                          <a:pt x="488687" y="410598"/>
                          <a:pt x="531961" y="408945"/>
                          <a:pt x="574333" y="415636"/>
                        </a:cubicBezTo>
                        <a:cubicBezTo>
                          <a:pt x="581371" y="416747"/>
                          <a:pt x="583338" y="427085"/>
                          <a:pt x="589448" y="430751"/>
                        </a:cubicBezTo>
                        <a:cubicBezTo>
                          <a:pt x="596279" y="434849"/>
                          <a:pt x="604562" y="435789"/>
                          <a:pt x="612119" y="438308"/>
                        </a:cubicBezTo>
                        <a:cubicBezTo>
                          <a:pt x="627233" y="435789"/>
                          <a:pt x="643114" y="436131"/>
                          <a:pt x="657461" y="430751"/>
                        </a:cubicBezTo>
                        <a:cubicBezTo>
                          <a:pt x="669425" y="426264"/>
                          <a:pt x="680824" y="399830"/>
                          <a:pt x="687689" y="392965"/>
                        </a:cubicBezTo>
                        <a:cubicBezTo>
                          <a:pt x="694111" y="386543"/>
                          <a:pt x="702803" y="382889"/>
                          <a:pt x="710360" y="377851"/>
                        </a:cubicBezTo>
                        <a:cubicBezTo>
                          <a:pt x="731107" y="315611"/>
                          <a:pt x="723221" y="348280"/>
                          <a:pt x="733031" y="279610"/>
                        </a:cubicBezTo>
                        <a:cubicBezTo>
                          <a:pt x="730981" y="267307"/>
                          <a:pt x="726776" y="227543"/>
                          <a:pt x="717917" y="211597"/>
                        </a:cubicBezTo>
                        <a:cubicBezTo>
                          <a:pt x="674609" y="133642"/>
                          <a:pt x="697232" y="194883"/>
                          <a:pt x="680132" y="143584"/>
                        </a:cubicBezTo>
                        <a:cubicBezTo>
                          <a:pt x="666554" y="-5778"/>
                          <a:pt x="689706" y="102275"/>
                          <a:pt x="657461" y="37785"/>
                        </a:cubicBezTo>
                        <a:cubicBezTo>
                          <a:pt x="653899" y="30660"/>
                          <a:pt x="655537" y="20747"/>
                          <a:pt x="649904" y="15114"/>
                        </a:cubicBezTo>
                        <a:cubicBezTo>
                          <a:pt x="644271" y="9481"/>
                          <a:pt x="634790" y="10076"/>
                          <a:pt x="627233" y="7557"/>
                        </a:cubicBezTo>
                        <a:cubicBezTo>
                          <a:pt x="609600" y="10076"/>
                          <a:pt x="591799" y="11621"/>
                          <a:pt x="574333" y="15114"/>
                        </a:cubicBezTo>
                        <a:cubicBezTo>
                          <a:pt x="566522" y="16676"/>
                          <a:pt x="557295" y="17038"/>
                          <a:pt x="551662" y="22671"/>
                        </a:cubicBezTo>
                        <a:cubicBezTo>
                          <a:pt x="546029" y="28304"/>
                          <a:pt x="549081" y="39122"/>
                          <a:pt x="544105" y="45342"/>
                        </a:cubicBezTo>
                        <a:cubicBezTo>
                          <a:pt x="538431" y="52434"/>
                          <a:pt x="528991" y="55418"/>
                          <a:pt x="521434" y="60456"/>
                        </a:cubicBezTo>
                        <a:cubicBezTo>
                          <a:pt x="507623" y="81172"/>
                          <a:pt x="496060" y="104938"/>
                          <a:pt x="476092" y="120913"/>
                        </a:cubicBezTo>
                        <a:cubicBezTo>
                          <a:pt x="469000" y="126587"/>
                          <a:pt x="461545" y="131965"/>
                          <a:pt x="453421" y="136027"/>
                        </a:cubicBezTo>
                        <a:cubicBezTo>
                          <a:pt x="446296" y="139589"/>
                          <a:pt x="438307" y="141065"/>
                          <a:pt x="430750" y="143584"/>
                        </a:cubicBezTo>
                        <a:cubicBezTo>
                          <a:pt x="392965" y="141065"/>
                          <a:pt x="354749" y="142253"/>
                          <a:pt x="317395" y="136027"/>
                        </a:cubicBezTo>
                        <a:cubicBezTo>
                          <a:pt x="308436" y="134534"/>
                          <a:pt x="301620" y="126824"/>
                          <a:pt x="294724" y="120913"/>
                        </a:cubicBezTo>
                        <a:cubicBezTo>
                          <a:pt x="283905" y="111639"/>
                          <a:pt x="264495" y="90684"/>
                          <a:pt x="264495" y="90684"/>
                        </a:cubicBezTo>
                        <a:cubicBezTo>
                          <a:pt x="261976" y="83127"/>
                          <a:pt x="261357" y="74641"/>
                          <a:pt x="256938" y="68013"/>
                        </a:cubicBezTo>
                        <a:cubicBezTo>
                          <a:pt x="251010" y="59121"/>
                          <a:pt x="243159" y="51270"/>
                          <a:pt x="234267" y="45342"/>
                        </a:cubicBezTo>
                        <a:cubicBezTo>
                          <a:pt x="224308" y="38703"/>
                          <a:pt x="179261" y="31318"/>
                          <a:pt x="173811" y="30228"/>
                        </a:cubicBezTo>
                        <a:cubicBezTo>
                          <a:pt x="166254" y="32747"/>
                          <a:pt x="157360" y="32809"/>
                          <a:pt x="151140" y="37785"/>
                        </a:cubicBezTo>
                        <a:cubicBezTo>
                          <a:pt x="115135" y="66589"/>
                          <a:pt x="163711" y="81454"/>
                          <a:pt x="90684" y="105798"/>
                        </a:cubicBezTo>
                        <a:cubicBezTo>
                          <a:pt x="75570" y="110836"/>
                          <a:pt x="60798" y="117049"/>
                          <a:pt x="45342" y="120913"/>
                        </a:cubicBezTo>
                        <a:lnTo>
                          <a:pt x="15114" y="128470"/>
                        </a:lnTo>
                        <a:lnTo>
                          <a:pt x="30228" y="128470"/>
                        </a:lnTo>
                      </a:path>
                    </a:pathLst>
                  </a:cu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7" name="フリーフォーム 486"/>
                  <p:cNvSpPr/>
                  <p:nvPr/>
                </p:nvSpPr>
                <p:spPr>
                  <a:xfrm>
                    <a:off x="1209124" y="415369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5" name="フリーフォーム 494"/>
                  <p:cNvSpPr/>
                  <p:nvPr/>
                </p:nvSpPr>
                <p:spPr>
                  <a:xfrm>
                    <a:off x="1209124" y="4299183"/>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6" name="フリーフォーム 495"/>
                  <p:cNvSpPr/>
                  <p:nvPr/>
                </p:nvSpPr>
                <p:spPr>
                  <a:xfrm>
                    <a:off x="1209124" y="4452347"/>
                    <a:ext cx="445864" cy="0"/>
                  </a:xfrm>
                  <a:custGeom>
                    <a:avLst/>
                    <a:gdLst>
                      <a:gd name="connsiteX0" fmla="*/ 0 w 445864"/>
                      <a:gd name="connsiteY0" fmla="*/ 0 h 0"/>
                      <a:gd name="connsiteX1" fmla="*/ 0 w 445864"/>
                      <a:gd name="connsiteY1" fmla="*/ 0 h 0"/>
                      <a:gd name="connsiteX2" fmla="*/ 445864 w 445864"/>
                      <a:gd name="connsiteY2" fmla="*/ 0 h 0"/>
                    </a:gdLst>
                    <a:ahLst/>
                    <a:cxnLst>
                      <a:cxn ang="0">
                        <a:pos x="connsiteX0" y="connsiteY0"/>
                      </a:cxn>
                      <a:cxn ang="0">
                        <a:pos x="connsiteX1" y="connsiteY1"/>
                      </a:cxn>
                      <a:cxn ang="0">
                        <a:pos x="connsiteX2" y="connsiteY2"/>
                      </a:cxn>
                    </a:cxnLst>
                    <a:rect l="l" t="t" r="r" b="b"/>
                    <a:pathLst>
                      <a:path w="445864">
                        <a:moveTo>
                          <a:pt x="0" y="0"/>
                        </a:moveTo>
                        <a:lnTo>
                          <a:pt x="0" y="0"/>
                        </a:lnTo>
                        <a:lnTo>
                          <a:pt x="445864" y="0"/>
                        </a:ln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7" name="角丸四角形 496"/>
                  <p:cNvSpPr/>
                  <p:nvPr/>
                </p:nvSpPr>
                <p:spPr>
                  <a:xfrm>
                    <a:off x="1340193" y="3130462"/>
                    <a:ext cx="234268" cy="1122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8" name="角丸四角形 497"/>
                  <p:cNvSpPr/>
                  <p:nvPr/>
                </p:nvSpPr>
                <p:spPr>
                  <a:xfrm>
                    <a:off x="1303954" y="2985024"/>
                    <a:ext cx="303708" cy="20404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grpSp>
      <p:grpSp>
        <p:nvGrpSpPr>
          <p:cNvPr id="663" name="グループ化 662"/>
          <p:cNvGrpSpPr/>
          <p:nvPr/>
        </p:nvGrpSpPr>
        <p:grpSpPr>
          <a:xfrm>
            <a:off x="4944056" y="3562963"/>
            <a:ext cx="241062" cy="143615"/>
            <a:chOff x="3197601" y="3289194"/>
            <a:chExt cx="1788546" cy="793487"/>
          </a:xfrm>
        </p:grpSpPr>
        <p:sp>
          <p:nvSpPr>
            <p:cNvPr id="664" name="アーチ 663"/>
            <p:cNvSpPr/>
            <p:nvPr/>
          </p:nvSpPr>
          <p:spPr>
            <a:xfrm rot="5016361" flipV="1">
              <a:off x="3114037" y="3450344"/>
              <a:ext cx="638314" cy="471186"/>
            </a:xfrm>
            <a:prstGeom prst="blockArc">
              <a:avLst>
                <a:gd name="adj1" fmla="val 9732236"/>
                <a:gd name="adj2" fmla="val 133104"/>
                <a:gd name="adj3" fmla="val 7423"/>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65" name="アーチ 664"/>
            <p:cNvSpPr/>
            <p:nvPr/>
          </p:nvSpPr>
          <p:spPr>
            <a:xfrm rot="5804956">
              <a:off x="4419098" y="3431987"/>
              <a:ext cx="638314" cy="495785"/>
            </a:xfrm>
            <a:prstGeom prst="blockArc">
              <a:avLst>
                <a:gd name="adj1" fmla="val 9732236"/>
                <a:gd name="adj2" fmla="val 133104"/>
                <a:gd name="adj3" fmla="val 7423"/>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66" name="正方形/長方形 665"/>
            <p:cNvSpPr/>
            <p:nvPr/>
          </p:nvSpPr>
          <p:spPr>
            <a:xfrm>
              <a:off x="3453560" y="3289194"/>
              <a:ext cx="1239352" cy="79348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7" name="正方形/長方形 666"/>
            <p:cNvSpPr/>
            <p:nvPr/>
          </p:nvSpPr>
          <p:spPr>
            <a:xfrm>
              <a:off x="3551802" y="3347762"/>
              <a:ext cx="1042869" cy="676353"/>
            </a:xfrm>
            <a:prstGeom prst="rect">
              <a:avLst/>
            </a:prstGeom>
            <a:noFill/>
            <a:ln w="1270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8" name="フリーフォーム 667"/>
            <p:cNvSpPr/>
            <p:nvPr/>
          </p:nvSpPr>
          <p:spPr>
            <a:xfrm>
              <a:off x="3604701" y="3468673"/>
              <a:ext cx="929514" cy="45719"/>
            </a:xfrm>
            <a:custGeom>
              <a:avLst/>
              <a:gdLst>
                <a:gd name="connsiteX0" fmla="*/ 0 w 929514"/>
                <a:gd name="connsiteY0" fmla="*/ 0 h 0"/>
                <a:gd name="connsiteX1" fmla="*/ 929514 w 929514"/>
                <a:gd name="connsiteY1" fmla="*/ 0 h 0"/>
              </a:gdLst>
              <a:ahLst/>
              <a:cxnLst>
                <a:cxn ang="0">
                  <a:pos x="connsiteX0" y="connsiteY0"/>
                </a:cxn>
                <a:cxn ang="0">
                  <a:pos x="connsiteX1" y="connsiteY1"/>
                </a:cxn>
              </a:cxnLst>
              <a:rect l="l" t="t" r="r" b="b"/>
              <a:pathLst>
                <a:path w="929514">
                  <a:moveTo>
                    <a:pt x="0" y="0"/>
                  </a:moveTo>
                  <a:lnTo>
                    <a:pt x="929514" y="0"/>
                  </a:lnTo>
                </a:path>
              </a:pathLst>
            </a:cu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9" name="フリーフォーム 668"/>
            <p:cNvSpPr/>
            <p:nvPr/>
          </p:nvSpPr>
          <p:spPr>
            <a:xfrm>
              <a:off x="3604701" y="3597515"/>
              <a:ext cx="929514" cy="45719"/>
            </a:xfrm>
            <a:custGeom>
              <a:avLst/>
              <a:gdLst>
                <a:gd name="connsiteX0" fmla="*/ 0 w 929514"/>
                <a:gd name="connsiteY0" fmla="*/ 0 h 0"/>
                <a:gd name="connsiteX1" fmla="*/ 929514 w 929514"/>
                <a:gd name="connsiteY1" fmla="*/ 0 h 0"/>
              </a:gdLst>
              <a:ahLst/>
              <a:cxnLst>
                <a:cxn ang="0">
                  <a:pos x="connsiteX0" y="connsiteY0"/>
                </a:cxn>
                <a:cxn ang="0">
                  <a:pos x="connsiteX1" y="connsiteY1"/>
                </a:cxn>
              </a:cxnLst>
              <a:rect l="l" t="t" r="r" b="b"/>
              <a:pathLst>
                <a:path w="929514">
                  <a:moveTo>
                    <a:pt x="0" y="0"/>
                  </a:moveTo>
                  <a:lnTo>
                    <a:pt x="929514" y="0"/>
                  </a:lnTo>
                </a:path>
              </a:pathLst>
            </a:cu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0" name="フリーフォーム 669"/>
            <p:cNvSpPr/>
            <p:nvPr/>
          </p:nvSpPr>
          <p:spPr>
            <a:xfrm>
              <a:off x="3604701" y="3726357"/>
              <a:ext cx="929514" cy="45719"/>
            </a:xfrm>
            <a:custGeom>
              <a:avLst/>
              <a:gdLst>
                <a:gd name="connsiteX0" fmla="*/ 0 w 929514"/>
                <a:gd name="connsiteY0" fmla="*/ 0 h 0"/>
                <a:gd name="connsiteX1" fmla="*/ 929514 w 929514"/>
                <a:gd name="connsiteY1" fmla="*/ 0 h 0"/>
              </a:gdLst>
              <a:ahLst/>
              <a:cxnLst>
                <a:cxn ang="0">
                  <a:pos x="connsiteX0" y="connsiteY0"/>
                </a:cxn>
                <a:cxn ang="0">
                  <a:pos x="connsiteX1" y="connsiteY1"/>
                </a:cxn>
              </a:cxnLst>
              <a:rect l="l" t="t" r="r" b="b"/>
              <a:pathLst>
                <a:path w="929514">
                  <a:moveTo>
                    <a:pt x="0" y="0"/>
                  </a:moveTo>
                  <a:lnTo>
                    <a:pt x="929514" y="0"/>
                  </a:lnTo>
                </a:path>
              </a:pathLst>
            </a:cu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1" name="フリーフォーム 670"/>
            <p:cNvSpPr/>
            <p:nvPr/>
          </p:nvSpPr>
          <p:spPr>
            <a:xfrm>
              <a:off x="3604701" y="3871938"/>
              <a:ext cx="929514" cy="45719"/>
            </a:xfrm>
            <a:custGeom>
              <a:avLst/>
              <a:gdLst>
                <a:gd name="connsiteX0" fmla="*/ 0 w 929514"/>
                <a:gd name="connsiteY0" fmla="*/ 0 h 0"/>
                <a:gd name="connsiteX1" fmla="*/ 929514 w 929514"/>
                <a:gd name="connsiteY1" fmla="*/ 0 h 0"/>
              </a:gdLst>
              <a:ahLst/>
              <a:cxnLst>
                <a:cxn ang="0">
                  <a:pos x="connsiteX0" y="connsiteY0"/>
                </a:cxn>
                <a:cxn ang="0">
                  <a:pos x="connsiteX1" y="connsiteY1"/>
                </a:cxn>
              </a:cxnLst>
              <a:rect l="l" t="t" r="r" b="b"/>
              <a:pathLst>
                <a:path w="929514">
                  <a:moveTo>
                    <a:pt x="0" y="0"/>
                  </a:moveTo>
                  <a:lnTo>
                    <a:pt x="929514" y="0"/>
                  </a:lnTo>
                </a:path>
              </a:pathLst>
            </a:cu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72" name="グループ化 671"/>
          <p:cNvGrpSpPr/>
          <p:nvPr/>
        </p:nvGrpSpPr>
        <p:grpSpPr>
          <a:xfrm>
            <a:off x="2323239" y="4674542"/>
            <a:ext cx="231833" cy="283727"/>
            <a:chOff x="6103555" y="1152899"/>
            <a:chExt cx="1019544" cy="1379952"/>
          </a:xfrm>
        </p:grpSpPr>
        <p:sp>
          <p:nvSpPr>
            <p:cNvPr id="673" name="角丸四角形 672"/>
            <p:cNvSpPr/>
            <p:nvPr/>
          </p:nvSpPr>
          <p:spPr>
            <a:xfrm rot="2288413">
              <a:off x="6648280" y="1152899"/>
              <a:ext cx="318681" cy="913199"/>
            </a:xfrm>
            <a:prstGeom prst="roundRect">
              <a:avLst>
                <a:gd name="adj" fmla="val 3698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4" name="フリーフォーム 673"/>
            <p:cNvSpPr/>
            <p:nvPr/>
          </p:nvSpPr>
          <p:spPr>
            <a:xfrm>
              <a:off x="6132188" y="1824726"/>
              <a:ext cx="560934" cy="614011"/>
            </a:xfrm>
            <a:custGeom>
              <a:avLst/>
              <a:gdLst>
                <a:gd name="connsiteX0" fmla="*/ 322729 w 545566"/>
                <a:gd name="connsiteY0" fmla="*/ 0 h 645459"/>
                <a:gd name="connsiteX1" fmla="*/ 215153 w 545566"/>
                <a:gd name="connsiteY1" fmla="*/ 307361 h 645459"/>
                <a:gd name="connsiteX2" fmla="*/ 0 w 545566"/>
                <a:gd name="connsiteY2" fmla="*/ 607039 h 645459"/>
                <a:gd name="connsiteX3" fmla="*/ 92208 w 545566"/>
                <a:gd name="connsiteY3" fmla="*/ 645459 h 645459"/>
                <a:gd name="connsiteX4" fmla="*/ 284309 w 545566"/>
                <a:gd name="connsiteY4" fmla="*/ 368834 h 645459"/>
                <a:gd name="connsiteX5" fmla="*/ 545566 w 545566"/>
                <a:gd name="connsiteY5" fmla="*/ 199785 h 645459"/>
                <a:gd name="connsiteX6" fmla="*/ 545566 w 545566"/>
                <a:gd name="connsiteY6" fmla="*/ 199785 h 645459"/>
                <a:gd name="connsiteX7" fmla="*/ 545566 w 545566"/>
                <a:gd name="connsiteY7" fmla="*/ 199785 h 645459"/>
                <a:gd name="connsiteX8" fmla="*/ 322729 w 545566"/>
                <a:gd name="connsiteY8" fmla="*/ 0 h 645459"/>
                <a:gd name="connsiteX0" fmla="*/ 284309 w 545566"/>
                <a:gd name="connsiteY0" fmla="*/ 0 h 606921"/>
                <a:gd name="connsiteX1" fmla="*/ 215153 w 545566"/>
                <a:gd name="connsiteY1" fmla="*/ 268823 h 606921"/>
                <a:gd name="connsiteX2" fmla="*/ 0 w 545566"/>
                <a:gd name="connsiteY2" fmla="*/ 568501 h 606921"/>
                <a:gd name="connsiteX3" fmla="*/ 92208 w 545566"/>
                <a:gd name="connsiteY3" fmla="*/ 606921 h 606921"/>
                <a:gd name="connsiteX4" fmla="*/ 284309 w 545566"/>
                <a:gd name="connsiteY4" fmla="*/ 330296 h 606921"/>
                <a:gd name="connsiteX5" fmla="*/ 545566 w 545566"/>
                <a:gd name="connsiteY5" fmla="*/ 161247 h 606921"/>
                <a:gd name="connsiteX6" fmla="*/ 545566 w 545566"/>
                <a:gd name="connsiteY6" fmla="*/ 161247 h 606921"/>
                <a:gd name="connsiteX7" fmla="*/ 545566 w 545566"/>
                <a:gd name="connsiteY7" fmla="*/ 161247 h 606921"/>
                <a:gd name="connsiteX8" fmla="*/ 284309 w 545566"/>
                <a:gd name="connsiteY8" fmla="*/ 0 h 606921"/>
                <a:gd name="connsiteX0" fmla="*/ 299677 w 545566"/>
                <a:gd name="connsiteY0" fmla="*/ 0 h 637751"/>
                <a:gd name="connsiteX1" fmla="*/ 215153 w 545566"/>
                <a:gd name="connsiteY1" fmla="*/ 299653 h 637751"/>
                <a:gd name="connsiteX2" fmla="*/ 0 w 545566"/>
                <a:gd name="connsiteY2" fmla="*/ 599331 h 637751"/>
                <a:gd name="connsiteX3" fmla="*/ 92208 w 545566"/>
                <a:gd name="connsiteY3" fmla="*/ 637751 h 637751"/>
                <a:gd name="connsiteX4" fmla="*/ 284309 w 545566"/>
                <a:gd name="connsiteY4" fmla="*/ 361126 h 637751"/>
                <a:gd name="connsiteX5" fmla="*/ 545566 w 545566"/>
                <a:gd name="connsiteY5" fmla="*/ 192077 h 637751"/>
                <a:gd name="connsiteX6" fmla="*/ 545566 w 545566"/>
                <a:gd name="connsiteY6" fmla="*/ 192077 h 637751"/>
                <a:gd name="connsiteX7" fmla="*/ 545566 w 545566"/>
                <a:gd name="connsiteY7" fmla="*/ 192077 h 637751"/>
                <a:gd name="connsiteX8" fmla="*/ 299677 w 545566"/>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107576 w 560934"/>
                <a:gd name="connsiteY3" fmla="*/ 637751 h 637751"/>
                <a:gd name="connsiteX4" fmla="*/ 299677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99892 w 560934"/>
                <a:gd name="connsiteY3" fmla="*/ 637751 h 637751"/>
                <a:gd name="connsiteX4" fmla="*/ 299677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37751"/>
                <a:gd name="connsiteX1" fmla="*/ 230521 w 560934"/>
                <a:gd name="connsiteY1" fmla="*/ 299653 h 637751"/>
                <a:gd name="connsiteX2" fmla="*/ 0 w 560934"/>
                <a:gd name="connsiteY2" fmla="*/ 583915 h 637751"/>
                <a:gd name="connsiteX3" fmla="*/ 99892 w 560934"/>
                <a:gd name="connsiteY3" fmla="*/ 637751 h 637751"/>
                <a:gd name="connsiteX4" fmla="*/ 284309 w 560934"/>
                <a:gd name="connsiteY4" fmla="*/ 361126 h 637751"/>
                <a:gd name="connsiteX5" fmla="*/ 560934 w 560934"/>
                <a:gd name="connsiteY5" fmla="*/ 192077 h 637751"/>
                <a:gd name="connsiteX6" fmla="*/ 560934 w 560934"/>
                <a:gd name="connsiteY6" fmla="*/ 192077 h 637751"/>
                <a:gd name="connsiteX7" fmla="*/ 560934 w 560934"/>
                <a:gd name="connsiteY7" fmla="*/ 192077 h 637751"/>
                <a:gd name="connsiteX8" fmla="*/ 315045 w 560934"/>
                <a:gd name="connsiteY8" fmla="*/ 0 h 637751"/>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0 h 614628"/>
                <a:gd name="connsiteX1" fmla="*/ 230521 w 560934"/>
                <a:gd name="connsiteY1" fmla="*/ 299653 h 614628"/>
                <a:gd name="connsiteX2" fmla="*/ 0 w 560934"/>
                <a:gd name="connsiteY2" fmla="*/ 583915 h 614628"/>
                <a:gd name="connsiteX3" fmla="*/ 69156 w 560934"/>
                <a:gd name="connsiteY3" fmla="*/ 614628 h 614628"/>
                <a:gd name="connsiteX4" fmla="*/ 284309 w 560934"/>
                <a:gd name="connsiteY4" fmla="*/ 361126 h 614628"/>
                <a:gd name="connsiteX5" fmla="*/ 560934 w 560934"/>
                <a:gd name="connsiteY5" fmla="*/ 192077 h 614628"/>
                <a:gd name="connsiteX6" fmla="*/ 560934 w 560934"/>
                <a:gd name="connsiteY6" fmla="*/ 192077 h 614628"/>
                <a:gd name="connsiteX7" fmla="*/ 560934 w 560934"/>
                <a:gd name="connsiteY7" fmla="*/ 192077 h 614628"/>
                <a:gd name="connsiteX8" fmla="*/ 315045 w 560934"/>
                <a:gd name="connsiteY8" fmla="*/ 0 h 614628"/>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284309 w 560934"/>
                <a:gd name="connsiteY4" fmla="*/ 362391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315045 w 560934"/>
                <a:gd name="connsiteY4" fmla="*/ 339269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 name="connsiteX0" fmla="*/ 315045 w 560934"/>
                <a:gd name="connsiteY0" fmla="*/ 1265 h 615893"/>
                <a:gd name="connsiteX1" fmla="*/ 230521 w 560934"/>
                <a:gd name="connsiteY1" fmla="*/ 300918 h 615893"/>
                <a:gd name="connsiteX2" fmla="*/ 0 w 560934"/>
                <a:gd name="connsiteY2" fmla="*/ 585180 h 615893"/>
                <a:gd name="connsiteX3" fmla="*/ 69156 w 560934"/>
                <a:gd name="connsiteY3" fmla="*/ 615893 h 615893"/>
                <a:gd name="connsiteX4" fmla="*/ 315045 w 560934"/>
                <a:gd name="connsiteY4" fmla="*/ 339269 h 615893"/>
                <a:gd name="connsiteX5" fmla="*/ 560934 w 560934"/>
                <a:gd name="connsiteY5" fmla="*/ 193342 h 615893"/>
                <a:gd name="connsiteX6" fmla="*/ 560934 w 560934"/>
                <a:gd name="connsiteY6" fmla="*/ 193342 h 615893"/>
                <a:gd name="connsiteX7" fmla="*/ 560934 w 560934"/>
                <a:gd name="connsiteY7" fmla="*/ 193342 h 615893"/>
                <a:gd name="connsiteX8" fmla="*/ 315045 w 560934"/>
                <a:gd name="connsiteY8" fmla="*/ 1265 h 615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0934" h="615893">
                  <a:moveTo>
                    <a:pt x="315045" y="1265"/>
                  </a:moveTo>
                  <a:cubicBezTo>
                    <a:pt x="259976" y="19194"/>
                    <a:pt x="298396" y="180476"/>
                    <a:pt x="230521" y="300918"/>
                  </a:cubicBezTo>
                  <a:cubicBezTo>
                    <a:pt x="162646" y="421360"/>
                    <a:pt x="26894" y="532684"/>
                    <a:pt x="0" y="585180"/>
                  </a:cubicBezTo>
                  <a:lnTo>
                    <a:pt x="69156" y="615893"/>
                  </a:lnTo>
                  <a:cubicBezTo>
                    <a:pt x="116541" y="578761"/>
                    <a:pt x="233082" y="401986"/>
                    <a:pt x="315045" y="339269"/>
                  </a:cubicBezTo>
                  <a:cubicBezTo>
                    <a:pt x="397008" y="276552"/>
                    <a:pt x="519953" y="217663"/>
                    <a:pt x="560934" y="193342"/>
                  </a:cubicBezTo>
                  <a:lnTo>
                    <a:pt x="560934" y="193342"/>
                  </a:lnTo>
                  <a:lnTo>
                    <a:pt x="560934" y="193342"/>
                  </a:lnTo>
                  <a:cubicBezTo>
                    <a:pt x="519953" y="161329"/>
                    <a:pt x="370114" y="-16664"/>
                    <a:pt x="315045" y="1265"/>
                  </a:cubicBez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5" name="フローチャート: 論理積ゲート 674"/>
            <p:cNvSpPr/>
            <p:nvPr/>
          </p:nvSpPr>
          <p:spPr>
            <a:xfrm rot="7589577">
              <a:off x="6078358" y="2434336"/>
              <a:ext cx="123712" cy="73318"/>
            </a:xfrm>
            <a:prstGeom prst="flowChartDelay">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6" name="角丸四角形 675"/>
            <p:cNvSpPr/>
            <p:nvPr/>
          </p:nvSpPr>
          <p:spPr>
            <a:xfrm rot="2295165">
              <a:off x="6684982" y="1485218"/>
              <a:ext cx="157665" cy="38245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7" name="フリーフォーム 676"/>
            <p:cNvSpPr/>
            <p:nvPr/>
          </p:nvSpPr>
          <p:spPr>
            <a:xfrm>
              <a:off x="6877210" y="1267866"/>
              <a:ext cx="245889" cy="184416"/>
            </a:xfrm>
            <a:custGeom>
              <a:avLst/>
              <a:gdLst>
                <a:gd name="connsiteX0" fmla="*/ 0 w 245889"/>
                <a:gd name="connsiteY0" fmla="*/ 0 h 184416"/>
                <a:gd name="connsiteX1" fmla="*/ 245889 w 245889"/>
                <a:gd name="connsiteY1" fmla="*/ 184416 h 184416"/>
              </a:gdLst>
              <a:ahLst/>
              <a:cxnLst>
                <a:cxn ang="0">
                  <a:pos x="connsiteX0" y="connsiteY0"/>
                </a:cxn>
                <a:cxn ang="0">
                  <a:pos x="connsiteX1" y="connsiteY1"/>
                </a:cxn>
              </a:cxnLst>
              <a:rect l="l" t="t" r="r" b="b"/>
              <a:pathLst>
                <a:path w="245889" h="184416">
                  <a:moveTo>
                    <a:pt x="0" y="0"/>
                  </a:moveTo>
                  <a:lnTo>
                    <a:pt x="245889" y="184416"/>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8" name="楕円 677"/>
            <p:cNvSpPr/>
            <p:nvPr/>
          </p:nvSpPr>
          <p:spPr>
            <a:xfrm>
              <a:off x="6884509" y="1382750"/>
              <a:ext cx="122945" cy="123158"/>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79" name="テキスト ボックス 678"/>
          <p:cNvSpPr txBox="1"/>
          <p:nvPr/>
        </p:nvSpPr>
        <p:spPr>
          <a:xfrm>
            <a:off x="4666961" y="3247288"/>
            <a:ext cx="323165" cy="393391"/>
          </a:xfrm>
          <a:prstGeom prst="rect">
            <a:avLst/>
          </a:prstGeom>
          <a:noFill/>
        </p:spPr>
        <p:txBody>
          <a:bodyPr vert="eaVert"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受付</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680" name="テキスト ボックス 679"/>
          <p:cNvSpPr txBox="1"/>
          <p:nvPr/>
        </p:nvSpPr>
        <p:spPr>
          <a:xfrm>
            <a:off x="4668864" y="3615094"/>
            <a:ext cx="323165" cy="392952"/>
          </a:xfrm>
          <a:prstGeom prst="rect">
            <a:avLst/>
          </a:prstGeom>
          <a:noFill/>
        </p:spPr>
        <p:txBody>
          <a:bodyPr vert="eaVert"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受付</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681" name="正方形/長方形 680"/>
          <p:cNvSpPr/>
          <p:nvPr/>
        </p:nvSpPr>
        <p:spPr>
          <a:xfrm>
            <a:off x="730220" y="287900"/>
            <a:ext cx="8527266" cy="529756"/>
          </a:xfrm>
          <a:prstGeom prst="rect">
            <a:avLst/>
          </a:prstGeom>
          <a:solidFill>
            <a:schemeClr val="accent1">
              <a:lumMod val="20000"/>
              <a:lumOff val="8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682" name="テキスト ボックス 681"/>
          <p:cNvSpPr txBox="1"/>
          <p:nvPr/>
        </p:nvSpPr>
        <p:spPr>
          <a:xfrm>
            <a:off x="684101" y="339686"/>
            <a:ext cx="9159556" cy="392415"/>
          </a:xfrm>
          <a:prstGeom prst="rect">
            <a:avLst/>
          </a:prstGeom>
          <a:noFill/>
        </p:spPr>
        <p:txBody>
          <a:bodyPr wrap="square" rtlCol="0">
            <a:spAutoFit/>
          </a:bodyPr>
          <a:lstStyle/>
          <a:p>
            <a:pPr algn="ctr"/>
            <a:r>
              <a:rPr lang="ja-JP" altLang="en-US" sz="1950" dirty="0" smtClean="0">
                <a:latin typeface="ＤＦ特太ゴシック体" panose="020B0509000000000000" pitchFamily="49" charset="-128"/>
                <a:ea typeface="ＤＦ特太ゴシック体" panose="020B0509000000000000" pitchFamily="49" charset="-128"/>
              </a:rPr>
              <a:t>感染症</a:t>
            </a:r>
            <a:r>
              <a:rPr lang="ja-JP" altLang="en-US" sz="1950" dirty="0" smtClean="0">
                <a:latin typeface="ＤＦ特太ゴシック体" panose="020B0509000000000000" pitchFamily="49" charset="-128"/>
                <a:ea typeface="ＤＦ特太ゴシック体" panose="020B0509000000000000" pitchFamily="49" charset="-128"/>
              </a:rPr>
              <a:t>対応時の避難所レイアウト（</a:t>
            </a:r>
            <a:r>
              <a:rPr lang="ja-JP" altLang="en-US" sz="1950" dirty="0">
                <a:latin typeface="ＤＦ特太ゴシック体" panose="020B0509000000000000" pitchFamily="49" charset="-128"/>
                <a:ea typeface="ＤＦ特太ゴシック体" panose="020B0509000000000000" pitchFamily="49" charset="-128"/>
              </a:rPr>
              <a:t>例</a:t>
            </a:r>
            <a:r>
              <a:rPr lang="ja-JP" altLang="en-US" sz="1950" dirty="0" smtClean="0">
                <a:latin typeface="ＤＦ特太ゴシック体" panose="020B0509000000000000" pitchFamily="49" charset="-128"/>
                <a:ea typeface="ＤＦ特太ゴシック体" panose="020B0509000000000000" pitchFamily="49" charset="-128"/>
              </a:rPr>
              <a:t>）</a:t>
            </a:r>
            <a:r>
              <a:rPr lang="en-US" altLang="ja-JP" sz="1950" dirty="0" smtClean="0">
                <a:latin typeface="ＤＦ特太ゴシック体" panose="020B0509000000000000" pitchFamily="49" charset="-128"/>
                <a:ea typeface="ＤＦ特太ゴシック体" panose="020B0509000000000000" pitchFamily="49" charset="-128"/>
              </a:rPr>
              <a:t>&lt;</a:t>
            </a:r>
            <a:r>
              <a:rPr lang="ja-JP" altLang="en-US" sz="1950" dirty="0" smtClean="0">
                <a:latin typeface="ＤＦ特太ゴシック体" panose="020B0509000000000000" pitchFamily="49" charset="-128"/>
                <a:ea typeface="ＤＦ特太ゴシック体" panose="020B0509000000000000" pitchFamily="49" charset="-128"/>
              </a:rPr>
              <a:t>避難受付以降</a:t>
            </a:r>
            <a:r>
              <a:rPr lang="en-US" altLang="ja-JP" sz="1950" dirty="0" smtClean="0">
                <a:latin typeface="ＤＦ特太ゴシック体" panose="020B0509000000000000" pitchFamily="49" charset="-128"/>
                <a:ea typeface="ＤＦ特太ゴシック体" panose="020B0509000000000000" pitchFamily="49" charset="-128"/>
              </a:rPr>
              <a:t>&gt;</a:t>
            </a:r>
            <a:endParaRPr lang="ja-JP" altLang="en-US" sz="1950" dirty="0">
              <a:latin typeface="ＤＦ特太ゴシック体" panose="020B0509000000000000" pitchFamily="49" charset="-128"/>
              <a:ea typeface="ＤＦ特太ゴシック体" panose="020B0509000000000000" pitchFamily="49" charset="-128"/>
            </a:endParaRPr>
          </a:p>
        </p:txBody>
      </p:sp>
      <p:sp>
        <p:nvSpPr>
          <p:cNvPr id="683" name="テキスト ボックス 682"/>
          <p:cNvSpPr txBox="1"/>
          <p:nvPr/>
        </p:nvSpPr>
        <p:spPr>
          <a:xfrm>
            <a:off x="8896730" y="824058"/>
            <a:ext cx="1004554" cy="442557"/>
          </a:xfrm>
          <a:prstGeom prst="rect">
            <a:avLst/>
          </a:prstGeom>
          <a:noFill/>
        </p:spPr>
        <p:txBody>
          <a:bodyPr wrap="square" rtlCol="0">
            <a:spAutoFit/>
          </a:bodyPr>
          <a:lstStyle/>
          <a:p>
            <a:r>
              <a:rPr lang="ja-JP" altLang="en-US" sz="1138" dirty="0">
                <a:latin typeface="ＭＳ Ｐゴシック" panose="020B0600070205080204" pitchFamily="50" charset="-128"/>
                <a:ea typeface="ＭＳ Ｐゴシック" panose="020B0600070205080204" pitchFamily="50" charset="-128"/>
              </a:rPr>
              <a:t>Ｒ</a:t>
            </a:r>
            <a:r>
              <a:rPr lang="ja-JP" altLang="en-US" sz="1138" dirty="0" smtClean="0">
                <a:latin typeface="ＭＳ Ｐゴシック" panose="020B0600070205080204" pitchFamily="50" charset="-128"/>
                <a:ea typeface="ＭＳ Ｐゴシック" panose="020B0600070205080204" pitchFamily="50" charset="-128"/>
              </a:rPr>
              <a:t>２．６．１０</a:t>
            </a:r>
            <a:endParaRPr lang="en-US" altLang="ja-JP" sz="1138" dirty="0" smtClean="0">
              <a:latin typeface="ＭＳ Ｐゴシック" panose="020B0600070205080204" pitchFamily="50" charset="-128"/>
              <a:ea typeface="ＭＳ Ｐゴシック" panose="020B0600070205080204" pitchFamily="50" charset="-128"/>
            </a:endParaRPr>
          </a:p>
          <a:p>
            <a:r>
              <a:rPr lang="ja-JP" altLang="en-US" sz="1138" dirty="0" smtClean="0">
                <a:latin typeface="ＭＳ Ｐゴシック" panose="020B0600070205080204" pitchFamily="50" charset="-128"/>
                <a:ea typeface="ＭＳ Ｐゴシック" panose="020B0600070205080204" pitchFamily="50" charset="-128"/>
              </a:rPr>
              <a:t>第２版</a:t>
            </a:r>
            <a:endParaRPr lang="ja-JP" altLang="en-US" sz="1138" dirty="0">
              <a:latin typeface="ＭＳ Ｐゴシック" panose="020B0600070205080204" pitchFamily="50" charset="-128"/>
              <a:ea typeface="ＭＳ Ｐゴシック" panose="020B0600070205080204" pitchFamily="50" charset="-128"/>
            </a:endParaRPr>
          </a:p>
        </p:txBody>
      </p:sp>
      <p:sp>
        <p:nvSpPr>
          <p:cNvPr id="684" name="正方形/長方形 683"/>
          <p:cNvSpPr/>
          <p:nvPr/>
        </p:nvSpPr>
        <p:spPr>
          <a:xfrm>
            <a:off x="583136" y="6606197"/>
            <a:ext cx="7625079" cy="253916"/>
          </a:xfrm>
          <a:prstGeom prst="rect">
            <a:avLst/>
          </a:prstGeom>
        </p:spPr>
        <p:txBody>
          <a:bodyPr wrap="square">
            <a:spAutoFit/>
          </a:bodyPr>
          <a:lstStyle/>
          <a:p>
            <a:r>
              <a:rPr lang="en-US" altLang="ja-JP" sz="1050" dirty="0" smtClean="0">
                <a:latin typeface="ＭＳ Ｐゴシック" panose="020B0600070205080204" pitchFamily="50" charset="-128"/>
                <a:ea typeface="ＭＳ Ｐゴシック" panose="020B0600070205080204" pitchFamily="50" charset="-128"/>
              </a:rPr>
              <a:t>※ </a:t>
            </a:r>
            <a:r>
              <a:rPr lang="ja-JP" altLang="en-US" sz="1050" dirty="0" smtClean="0">
                <a:latin typeface="ＭＳ Ｐゴシック" panose="020B0600070205080204" pitchFamily="50" charset="-128"/>
                <a:ea typeface="ＭＳ Ｐゴシック" panose="020B0600070205080204" pitchFamily="50" charset="-128"/>
              </a:rPr>
              <a:t>上記は全て実施することが望ましいが、災害時において、種々の制約が想定され、出来る範囲で最大限実施することが望まれる。</a:t>
            </a:r>
            <a:endParaRPr lang="ja-JP" altLang="en-US" sz="1050" dirty="0">
              <a:latin typeface="ＭＳ Ｐゴシック" panose="020B0600070205080204" pitchFamily="50" charset="-128"/>
              <a:ea typeface="ＭＳ Ｐゴシック" panose="020B0600070205080204" pitchFamily="50" charset="-128"/>
            </a:endParaRPr>
          </a:p>
        </p:txBody>
      </p:sp>
      <p:sp>
        <p:nvSpPr>
          <p:cNvPr id="687" name="角丸四角形 686"/>
          <p:cNvSpPr/>
          <p:nvPr/>
        </p:nvSpPr>
        <p:spPr>
          <a:xfrm>
            <a:off x="173662" y="3093486"/>
            <a:ext cx="916431" cy="356948"/>
          </a:xfrm>
          <a:prstGeom prst="roundRect">
            <a:avLst>
              <a:gd name="adj" fmla="val 50000"/>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8" name="テキスト ボックス 687"/>
          <p:cNvSpPr txBox="1"/>
          <p:nvPr/>
        </p:nvSpPr>
        <p:spPr>
          <a:xfrm>
            <a:off x="72560" y="3089764"/>
            <a:ext cx="1133035" cy="369332"/>
          </a:xfrm>
          <a:prstGeom prst="rect">
            <a:avLst/>
          </a:prstGeom>
          <a:noFill/>
        </p:spPr>
        <p:txBody>
          <a:bodyPr wrap="square" rtlCol="0">
            <a:spAutoFit/>
          </a:bodyPr>
          <a:lstStyle/>
          <a:p>
            <a:pPr algn="ctr"/>
            <a:r>
              <a:rPr kumimoji="1" lang="ja-JP" altLang="en-US" sz="900" dirty="0" smtClean="0">
                <a:latin typeface="ＭＳ Ｐゴシック" panose="020B0600070205080204" pitchFamily="50" charset="-128"/>
                <a:ea typeface="ＭＳ Ｐゴシック" panose="020B0600070205080204" pitchFamily="50" charset="-128"/>
              </a:rPr>
              <a:t>軽症者等</a:t>
            </a:r>
            <a:endParaRPr kumimoji="1" lang="en-US" altLang="ja-JP" sz="900" dirty="0" smtClean="0">
              <a:latin typeface="ＭＳ Ｐゴシック" panose="020B0600070205080204" pitchFamily="50" charset="-128"/>
              <a:ea typeface="ＭＳ Ｐゴシック" panose="020B0600070205080204" pitchFamily="50" charset="-128"/>
            </a:endParaRPr>
          </a:p>
          <a:p>
            <a:pPr algn="ctr"/>
            <a:r>
              <a:rPr kumimoji="1" lang="ja-JP" altLang="en-US" sz="900" dirty="0" smtClean="0">
                <a:latin typeface="ＭＳ Ｐゴシック" panose="020B0600070205080204" pitchFamily="50" charset="-128"/>
                <a:ea typeface="ＭＳ Ｐゴシック" panose="020B0600070205080204" pitchFamily="50" charset="-128"/>
              </a:rPr>
              <a:t>（一時的）</a:t>
            </a:r>
            <a:endParaRPr kumimoji="1" lang="en-US" altLang="ja-JP" sz="900" dirty="0" smtClean="0">
              <a:latin typeface="ＭＳ Ｐゴシック" panose="020B0600070205080204" pitchFamily="50" charset="-128"/>
              <a:ea typeface="ＭＳ Ｐゴシック" panose="020B0600070205080204" pitchFamily="50" charset="-128"/>
            </a:endParaRPr>
          </a:p>
        </p:txBody>
      </p:sp>
      <p:sp>
        <p:nvSpPr>
          <p:cNvPr id="689" name="テキスト ボックス 688"/>
          <p:cNvSpPr txBox="1"/>
          <p:nvPr/>
        </p:nvSpPr>
        <p:spPr>
          <a:xfrm>
            <a:off x="43427" y="3496141"/>
            <a:ext cx="1175078" cy="3046988"/>
          </a:xfrm>
          <a:prstGeom prst="rect">
            <a:avLst/>
          </a:prstGeom>
          <a:noFill/>
        </p:spPr>
        <p:txBody>
          <a:bodyPr wrap="square" rtlCol="0">
            <a:spAutoFit/>
          </a:bodyPr>
          <a:lstStyle/>
          <a:p>
            <a:r>
              <a:rPr kumimoji="1" lang="ja-JP" altLang="en-US" sz="800" dirty="0">
                <a:latin typeface="ＭＳ Ｐゴシック" panose="020B0600070205080204" pitchFamily="50" charset="-128"/>
                <a:ea typeface="ＭＳ Ｐゴシック" panose="020B0600070205080204" pitchFamily="50" charset="-128"/>
              </a:rPr>
              <a:t>・軽症者等及び新型コロナウイルス感染症を発症したと</a:t>
            </a:r>
            <a:r>
              <a:rPr kumimoji="1" lang="ja-JP" altLang="en-US" sz="800" dirty="0" smtClean="0">
                <a:latin typeface="ＭＳ Ｐゴシック" panose="020B0600070205080204" pitchFamily="50" charset="-128"/>
                <a:ea typeface="ＭＳ Ｐゴシック" panose="020B0600070205080204" pitchFamily="50" charset="-128"/>
              </a:rPr>
              <a:t>疑われる人の</a:t>
            </a:r>
            <a:r>
              <a:rPr kumimoji="1" lang="ja-JP" altLang="en-US" sz="800" dirty="0">
                <a:latin typeface="ＭＳ Ｐゴシック" panose="020B0600070205080204" pitchFamily="50" charset="-128"/>
                <a:ea typeface="ＭＳ Ｐゴシック" panose="020B0600070205080204" pitchFamily="50" charset="-128"/>
              </a:rPr>
              <a:t>対応については、防災担当部局と保健福祉部局等が十分に連携の上で、適切な対応を事前に検討する。</a:t>
            </a:r>
            <a:endParaRPr kumimoji="1" lang="en-US" altLang="ja-JP" sz="800" dirty="0">
              <a:latin typeface="ＭＳ Ｐゴシック" panose="020B0600070205080204" pitchFamily="50" charset="-128"/>
              <a:ea typeface="ＭＳ Ｐゴシック" panose="020B0600070205080204" pitchFamily="50" charset="-128"/>
            </a:endParaRPr>
          </a:p>
          <a:p>
            <a:pPr lvl="0"/>
            <a:endParaRPr kumimoji="1" lang="en-US" altLang="ja-JP" sz="800" dirty="0">
              <a:latin typeface="ＭＳ Ｐゴシック" panose="020B0600070205080204" pitchFamily="50" charset="-128"/>
              <a:ea typeface="ＭＳ Ｐゴシック" panose="020B0600070205080204" pitchFamily="50" charset="-128"/>
            </a:endParaRPr>
          </a:p>
          <a:p>
            <a:r>
              <a:rPr kumimoji="1" lang="ja-JP" altLang="en-US" sz="800" dirty="0">
                <a:latin typeface="ＭＳ Ｐゴシック" panose="020B0600070205080204" pitchFamily="50" charset="-128"/>
                <a:ea typeface="ＭＳ Ｐゴシック" panose="020B0600070205080204" pitchFamily="50" charset="-128"/>
              </a:rPr>
              <a:t>・軽症者等が一時的に避難所に滞在する場合、</a:t>
            </a:r>
            <a:endParaRPr kumimoji="1" lang="en-US" altLang="ja-JP" sz="800" dirty="0">
              <a:latin typeface="ＭＳ Ｐゴシック" panose="020B0600070205080204" pitchFamily="50" charset="-128"/>
              <a:ea typeface="ＭＳ Ｐゴシック" panose="020B0600070205080204" pitchFamily="50" charset="-128"/>
            </a:endParaRPr>
          </a:p>
          <a:p>
            <a:r>
              <a:rPr kumimoji="1" lang="ja-JP" altLang="en-US" sz="800" dirty="0">
                <a:latin typeface="ＭＳ Ｐゴシック" panose="020B0600070205080204" pitchFamily="50" charset="-128"/>
                <a:ea typeface="ＭＳ Ｐゴシック" panose="020B0600070205080204" pitchFamily="50" charset="-128"/>
              </a:rPr>
              <a:t>－敷地内の別の建物</a:t>
            </a:r>
            <a:endParaRPr kumimoji="1" lang="en-US" altLang="ja-JP" sz="800" dirty="0">
              <a:latin typeface="ＭＳ Ｐゴシック" panose="020B0600070205080204" pitchFamily="50" charset="-128"/>
              <a:ea typeface="ＭＳ Ｐゴシック" panose="020B0600070205080204" pitchFamily="50" charset="-128"/>
            </a:endParaRPr>
          </a:p>
          <a:p>
            <a:r>
              <a:rPr kumimoji="1" lang="ja-JP" altLang="en-US" sz="800" dirty="0">
                <a:latin typeface="ＭＳ Ｐゴシック" panose="020B0600070205080204" pitchFamily="50" charset="-128"/>
                <a:ea typeface="ＭＳ Ｐゴシック" panose="020B0600070205080204" pitchFamily="50" charset="-128"/>
              </a:rPr>
              <a:t>　 とする。</a:t>
            </a:r>
            <a:endParaRPr kumimoji="1" lang="en-US" altLang="ja-JP" sz="800" dirty="0">
              <a:latin typeface="ＭＳ Ｐゴシック" panose="020B0600070205080204" pitchFamily="50" charset="-128"/>
              <a:ea typeface="ＭＳ Ｐゴシック" panose="020B0600070205080204" pitchFamily="50" charset="-128"/>
            </a:endParaRPr>
          </a:p>
          <a:p>
            <a:r>
              <a:rPr kumimoji="1" lang="ja-JP" altLang="en-US" sz="800" dirty="0">
                <a:latin typeface="ＭＳ Ｐゴシック" panose="020B0600070205080204" pitchFamily="50" charset="-128"/>
                <a:ea typeface="ＭＳ Ｐゴシック" panose="020B0600070205080204" pitchFamily="50" charset="-128"/>
              </a:rPr>
              <a:t>－同一建物の場合は、</a:t>
            </a:r>
            <a:endParaRPr kumimoji="1" lang="en-US" altLang="ja-JP" sz="800" dirty="0">
              <a:latin typeface="ＭＳ Ｐゴシック" panose="020B0600070205080204" pitchFamily="50" charset="-128"/>
              <a:ea typeface="ＭＳ Ｐゴシック" panose="020B0600070205080204" pitchFamily="50" charset="-128"/>
            </a:endParaRPr>
          </a:p>
          <a:p>
            <a:r>
              <a:rPr kumimoji="1" lang="en-US" altLang="ja-JP" sz="800" dirty="0">
                <a:latin typeface="ＭＳ Ｐゴシック" panose="020B0600070205080204" pitchFamily="50" charset="-128"/>
                <a:ea typeface="ＭＳ Ｐゴシック" panose="020B0600070205080204" pitchFamily="50" charset="-128"/>
              </a:rPr>
              <a:t>   </a:t>
            </a:r>
            <a:r>
              <a:rPr kumimoji="1" lang="ja-JP" altLang="en-US" sz="800" dirty="0">
                <a:latin typeface="ＭＳ Ｐゴシック" panose="020B0600070205080204" pitchFamily="50" charset="-128"/>
                <a:ea typeface="ＭＳ Ｐゴシック" panose="020B0600070205080204" pitchFamily="50" charset="-128"/>
              </a:rPr>
              <a:t>動線を分け、 専用   </a:t>
            </a:r>
            <a:endParaRPr kumimoji="1" lang="en-US" altLang="ja-JP" sz="800" dirty="0">
              <a:latin typeface="ＭＳ Ｐゴシック" panose="020B0600070205080204" pitchFamily="50" charset="-128"/>
              <a:ea typeface="ＭＳ Ｐゴシック" panose="020B0600070205080204" pitchFamily="50" charset="-128"/>
            </a:endParaRPr>
          </a:p>
          <a:p>
            <a:r>
              <a:rPr kumimoji="1" lang="en-US" altLang="ja-JP" sz="800" dirty="0">
                <a:latin typeface="ＭＳ Ｐゴシック" panose="020B0600070205080204" pitchFamily="50" charset="-128"/>
                <a:ea typeface="ＭＳ Ｐゴシック" panose="020B0600070205080204" pitchFamily="50" charset="-128"/>
              </a:rPr>
              <a:t>   </a:t>
            </a:r>
            <a:r>
              <a:rPr kumimoji="1" lang="ja-JP" altLang="en-US" sz="800" dirty="0">
                <a:latin typeface="ＭＳ Ｐゴシック" panose="020B0600070205080204" pitchFamily="50" charset="-128"/>
                <a:ea typeface="ＭＳ Ｐゴシック" panose="020B0600070205080204" pitchFamily="50" charset="-128"/>
              </a:rPr>
              <a:t>階段とスペース、</a:t>
            </a:r>
            <a:endParaRPr kumimoji="1" lang="en-US" altLang="ja-JP" sz="800" dirty="0">
              <a:latin typeface="ＭＳ Ｐゴシック" panose="020B0600070205080204" pitchFamily="50" charset="-128"/>
              <a:ea typeface="ＭＳ Ｐゴシック" panose="020B0600070205080204" pitchFamily="50" charset="-128"/>
            </a:endParaRPr>
          </a:p>
          <a:p>
            <a:r>
              <a:rPr kumimoji="1" lang="ja-JP" altLang="en-US" sz="800" dirty="0">
                <a:latin typeface="ＭＳ Ｐゴシック" panose="020B0600070205080204" pitchFamily="50" charset="-128"/>
                <a:ea typeface="ＭＳ Ｐゴシック" panose="020B0600070205080204" pitchFamily="50" charset="-128"/>
              </a:rPr>
              <a:t>　専用のトイレ、専用</a:t>
            </a:r>
            <a:endParaRPr kumimoji="1" lang="en-US" altLang="ja-JP" sz="800" dirty="0">
              <a:latin typeface="ＭＳ Ｐゴシック" panose="020B0600070205080204" pitchFamily="50" charset="-128"/>
              <a:ea typeface="ＭＳ Ｐゴシック" panose="020B0600070205080204" pitchFamily="50" charset="-128"/>
            </a:endParaRPr>
          </a:p>
          <a:p>
            <a:r>
              <a:rPr kumimoji="1" lang="ja-JP" altLang="en-US" sz="800" dirty="0">
                <a:latin typeface="ＭＳ Ｐゴシック" panose="020B0600070205080204" pitchFamily="50" charset="-128"/>
                <a:ea typeface="ＭＳ Ｐゴシック" panose="020B0600070205080204" pitchFamily="50" charset="-128"/>
              </a:rPr>
              <a:t>　風呂等が必要</a:t>
            </a:r>
            <a:endParaRPr kumimoji="1" lang="en-US" altLang="ja-JP" sz="800" dirty="0">
              <a:latin typeface="ＭＳ Ｐゴシック" panose="020B0600070205080204" pitchFamily="50" charset="-128"/>
              <a:ea typeface="ＭＳ Ｐゴシック" panose="020B0600070205080204" pitchFamily="50" charset="-128"/>
            </a:endParaRPr>
          </a:p>
          <a:p>
            <a:endParaRPr kumimoji="1" lang="en-US" altLang="ja-JP" sz="800" dirty="0">
              <a:latin typeface="ＭＳ Ｐゴシック" panose="020B0600070205080204" pitchFamily="50" charset="-128"/>
              <a:ea typeface="ＭＳ Ｐゴシック" panose="020B0600070205080204" pitchFamily="50" charset="-128"/>
            </a:endParaRPr>
          </a:p>
          <a:p>
            <a:r>
              <a:rPr kumimoji="1" lang="en-US" altLang="ja-JP" sz="800" dirty="0">
                <a:latin typeface="ＭＳ Ｐゴシック" panose="020B0600070205080204" pitchFamily="50" charset="-128"/>
                <a:ea typeface="ＭＳ Ｐゴシック" panose="020B0600070205080204" pitchFamily="50" charset="-128"/>
              </a:rPr>
              <a:t>※</a:t>
            </a:r>
            <a:r>
              <a:rPr kumimoji="1" lang="ja-JP" altLang="en-US" sz="800" dirty="0">
                <a:latin typeface="ＭＳ Ｐゴシック" panose="020B0600070205080204" pitchFamily="50" charset="-128"/>
                <a:ea typeface="ＭＳ Ｐゴシック" panose="020B0600070205080204" pitchFamily="50" charset="-128"/>
              </a:rPr>
              <a:t>軽症者等であっても原則として一般の避難所に滞在することは適当でないことに留意する。</a:t>
            </a:r>
            <a:endParaRPr kumimoji="1" lang="en-US" altLang="ja-JP" sz="800" dirty="0">
              <a:latin typeface="ＭＳ Ｐゴシック" panose="020B0600070205080204" pitchFamily="50" charset="-128"/>
              <a:ea typeface="ＭＳ Ｐゴシック" panose="020B0600070205080204" pitchFamily="50" charset="-128"/>
            </a:endParaRPr>
          </a:p>
        </p:txBody>
      </p:sp>
      <p:sp>
        <p:nvSpPr>
          <p:cNvPr id="690" name="正方形/長方形 689"/>
          <p:cNvSpPr/>
          <p:nvPr/>
        </p:nvSpPr>
        <p:spPr>
          <a:xfrm>
            <a:off x="58730" y="2998299"/>
            <a:ext cx="1113865" cy="35830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t>ｚ</a:t>
            </a:r>
            <a:endParaRPr kumimoji="1" lang="ja-JP" altLang="en-US" sz="800" dirty="0"/>
          </a:p>
        </p:txBody>
      </p:sp>
      <p:sp>
        <p:nvSpPr>
          <p:cNvPr id="686" name="テキスト ボックス 685"/>
          <p:cNvSpPr txBox="1"/>
          <p:nvPr/>
        </p:nvSpPr>
        <p:spPr>
          <a:xfrm>
            <a:off x="79343" y="1401109"/>
            <a:ext cx="1173406" cy="1200329"/>
          </a:xfrm>
          <a:prstGeom prst="rect">
            <a:avLst/>
          </a:prstGeom>
          <a:noFill/>
        </p:spPr>
        <p:txBody>
          <a:bodyPr wrap="square" rtlCol="0">
            <a:spAutoFit/>
          </a:bodyPr>
          <a:lstStyle/>
          <a:p>
            <a:r>
              <a:rPr kumimoji="1" lang="ja-JP" altLang="en-US" sz="800" dirty="0" smtClean="0">
                <a:latin typeface="ＭＳ Ｐゴシック" panose="020B0600070205080204" pitchFamily="50" charset="-128"/>
                <a:ea typeface="ＭＳ Ｐゴシック" panose="020B0600070205080204" pitchFamily="50" charset="-128"/>
              </a:rPr>
              <a:t>　専用階段、専用トイレの確保する。</a:t>
            </a:r>
            <a:endParaRPr kumimoji="1" lang="en-US" altLang="ja-JP" sz="800" dirty="0" smtClean="0">
              <a:latin typeface="ＭＳ Ｐゴシック" panose="020B0600070205080204" pitchFamily="50" charset="-128"/>
              <a:ea typeface="ＭＳ Ｐゴシック" panose="020B0600070205080204" pitchFamily="50" charset="-128"/>
            </a:endParaRPr>
          </a:p>
          <a:p>
            <a:r>
              <a:rPr kumimoji="1" lang="ja-JP" altLang="en-US" sz="800" dirty="0" smtClean="0">
                <a:latin typeface="ＭＳ Ｐゴシック" panose="020B0600070205080204" pitchFamily="50" charset="-128"/>
                <a:ea typeface="ＭＳ Ｐゴシック" panose="020B0600070205080204" pitchFamily="50" charset="-128"/>
              </a:rPr>
              <a:t>（専用階段について、確保が難しい場合は、時間的分離・消毒等の工夫をした上で兼用することもあり得る。）</a:t>
            </a:r>
            <a:endParaRPr kumimoji="1" lang="en-US" altLang="ja-JP" sz="800" dirty="0" smtClean="0">
              <a:latin typeface="ＭＳ Ｐゴシック" panose="020B0600070205080204" pitchFamily="50" charset="-128"/>
              <a:ea typeface="ＭＳ Ｐゴシック" panose="020B0600070205080204" pitchFamily="50" charset="-128"/>
            </a:endParaRPr>
          </a:p>
          <a:p>
            <a:r>
              <a:rPr kumimoji="1" lang="ja-JP" altLang="en-US" sz="800" dirty="0" smtClean="0">
                <a:latin typeface="ＭＳ Ｐゴシック" panose="020B0600070205080204" pitchFamily="50" charset="-128"/>
                <a:ea typeface="ＭＳ Ｐゴシック" panose="020B0600070205080204" pitchFamily="50" charset="-128"/>
              </a:rPr>
              <a:t>（健康な人との兼用は不可）</a:t>
            </a:r>
            <a:endParaRPr kumimoji="1" lang="en-US" altLang="ja-JP" sz="800" dirty="0" smtClean="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704959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283397" y="530312"/>
            <a:ext cx="7118455" cy="529756"/>
          </a:xfrm>
          <a:prstGeom prst="rect">
            <a:avLst/>
          </a:prstGeom>
          <a:solidFill>
            <a:schemeClr val="accent1">
              <a:lumMod val="20000"/>
              <a:lumOff val="8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5" name="テキスト ボックス 4"/>
          <p:cNvSpPr txBox="1"/>
          <p:nvPr/>
        </p:nvSpPr>
        <p:spPr>
          <a:xfrm>
            <a:off x="1926905" y="606238"/>
            <a:ext cx="6504444" cy="392415"/>
          </a:xfrm>
          <a:prstGeom prst="rect">
            <a:avLst/>
          </a:prstGeom>
          <a:noFill/>
        </p:spPr>
        <p:txBody>
          <a:bodyPr wrap="square" rtlCol="0">
            <a:spAutoFit/>
          </a:bodyPr>
          <a:lstStyle/>
          <a:p>
            <a:r>
              <a:rPr lang="ja-JP" altLang="en-US" sz="1950" dirty="0">
                <a:latin typeface="ＤＦ特太ゴシック体" panose="020B0509000000000000" pitchFamily="49" charset="-128"/>
                <a:ea typeface="ＤＦ特太ゴシック体" panose="020B0509000000000000" pitchFamily="49" charset="-128"/>
              </a:rPr>
              <a:t>健康</a:t>
            </a:r>
            <a:r>
              <a:rPr lang="ja-JP" altLang="en-US" sz="1950" dirty="0" smtClean="0">
                <a:latin typeface="ＤＦ特太ゴシック体" panose="020B0509000000000000" pitchFamily="49" charset="-128"/>
                <a:ea typeface="ＤＦ特太ゴシック体" panose="020B0509000000000000" pitchFamily="49" charset="-128"/>
              </a:rPr>
              <a:t>な人の避難所滞在スペースのレイアウト</a:t>
            </a:r>
            <a:r>
              <a:rPr lang="ja-JP" altLang="en-US" sz="1950" dirty="0">
                <a:latin typeface="ＤＦ特太ゴシック体" panose="020B0509000000000000" pitchFamily="49" charset="-128"/>
                <a:ea typeface="ＤＦ特太ゴシック体" panose="020B0509000000000000" pitchFamily="49" charset="-128"/>
              </a:rPr>
              <a:t>（例）</a:t>
            </a:r>
          </a:p>
        </p:txBody>
      </p:sp>
      <p:sp>
        <p:nvSpPr>
          <p:cNvPr id="15" name="正方形/長方形 14"/>
          <p:cNvSpPr/>
          <p:nvPr/>
        </p:nvSpPr>
        <p:spPr>
          <a:xfrm>
            <a:off x="1369334" y="2590120"/>
            <a:ext cx="488811" cy="499442"/>
          </a:xfrm>
          <a:prstGeom prst="rect">
            <a:avLst/>
          </a:prstGeom>
          <a:solidFill>
            <a:schemeClr val="accent4">
              <a:lumMod val="20000"/>
              <a:lumOff val="80000"/>
            </a:schemeClr>
          </a:solidFill>
          <a:ln w="28575">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16" name="正方形/長方形 15"/>
          <p:cNvSpPr/>
          <p:nvPr/>
        </p:nvSpPr>
        <p:spPr>
          <a:xfrm>
            <a:off x="2168034" y="2586513"/>
            <a:ext cx="498548" cy="488427"/>
          </a:xfrm>
          <a:prstGeom prst="rect">
            <a:avLst/>
          </a:prstGeom>
          <a:solidFill>
            <a:schemeClr val="accent4">
              <a:lumMod val="20000"/>
              <a:lumOff val="80000"/>
            </a:schemeClr>
          </a:solidFill>
          <a:ln w="28575">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17" name="正方形/長方形 16"/>
          <p:cNvSpPr/>
          <p:nvPr/>
        </p:nvSpPr>
        <p:spPr>
          <a:xfrm>
            <a:off x="2967318" y="2575658"/>
            <a:ext cx="491551" cy="489422"/>
          </a:xfrm>
          <a:prstGeom prst="rect">
            <a:avLst/>
          </a:prstGeom>
          <a:solidFill>
            <a:schemeClr val="accent4">
              <a:lumMod val="20000"/>
              <a:lumOff val="80000"/>
            </a:schemeClr>
          </a:solidFill>
          <a:ln w="28575">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18" name="正方形/長方形 17"/>
          <p:cNvSpPr/>
          <p:nvPr/>
        </p:nvSpPr>
        <p:spPr>
          <a:xfrm>
            <a:off x="1349085" y="3320931"/>
            <a:ext cx="509056" cy="475979"/>
          </a:xfrm>
          <a:prstGeom prst="rect">
            <a:avLst/>
          </a:prstGeom>
          <a:solidFill>
            <a:schemeClr val="accent4">
              <a:lumMod val="20000"/>
              <a:lumOff val="80000"/>
            </a:schemeClr>
          </a:solidFill>
          <a:ln w="28575">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19" name="正方形/長方形 18"/>
          <p:cNvSpPr/>
          <p:nvPr/>
        </p:nvSpPr>
        <p:spPr>
          <a:xfrm>
            <a:off x="2187475" y="3309760"/>
            <a:ext cx="494161" cy="477931"/>
          </a:xfrm>
          <a:prstGeom prst="rect">
            <a:avLst/>
          </a:prstGeom>
          <a:solidFill>
            <a:schemeClr val="accent4">
              <a:lumMod val="20000"/>
              <a:lumOff val="80000"/>
            </a:schemeClr>
          </a:solidFill>
          <a:ln w="28575">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20" name="正方形/長方形 19"/>
          <p:cNvSpPr/>
          <p:nvPr/>
        </p:nvSpPr>
        <p:spPr>
          <a:xfrm>
            <a:off x="2964225" y="3298260"/>
            <a:ext cx="490223" cy="481147"/>
          </a:xfrm>
          <a:prstGeom prst="rect">
            <a:avLst/>
          </a:prstGeom>
          <a:solidFill>
            <a:schemeClr val="accent4">
              <a:lumMod val="20000"/>
              <a:lumOff val="80000"/>
            </a:schemeClr>
          </a:solidFill>
          <a:ln w="28575">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grpSp>
        <p:nvGrpSpPr>
          <p:cNvPr id="28" name="グループ化 27"/>
          <p:cNvGrpSpPr/>
          <p:nvPr/>
        </p:nvGrpSpPr>
        <p:grpSpPr>
          <a:xfrm>
            <a:off x="1003509" y="4960381"/>
            <a:ext cx="760720" cy="464365"/>
            <a:chOff x="1716818" y="4738977"/>
            <a:chExt cx="1129749" cy="626461"/>
          </a:xfrm>
        </p:grpSpPr>
        <p:sp>
          <p:nvSpPr>
            <p:cNvPr id="22" name="正方形/長方形 21"/>
            <p:cNvSpPr/>
            <p:nvPr/>
          </p:nvSpPr>
          <p:spPr>
            <a:xfrm>
              <a:off x="1717480" y="4741260"/>
              <a:ext cx="1125110" cy="624178"/>
            </a:xfrm>
            <a:custGeom>
              <a:avLst/>
              <a:gdLst>
                <a:gd name="connsiteX0" fmla="*/ 0 w 1101256"/>
                <a:gd name="connsiteY0" fmla="*/ 0 h 624178"/>
                <a:gd name="connsiteX1" fmla="*/ 1101256 w 1101256"/>
                <a:gd name="connsiteY1" fmla="*/ 0 h 624178"/>
                <a:gd name="connsiteX2" fmla="*/ 1101256 w 1101256"/>
                <a:gd name="connsiteY2" fmla="*/ 624178 h 624178"/>
                <a:gd name="connsiteX3" fmla="*/ 0 w 1101256"/>
                <a:gd name="connsiteY3" fmla="*/ 624178 h 624178"/>
                <a:gd name="connsiteX4" fmla="*/ 0 w 1101256"/>
                <a:gd name="connsiteY4" fmla="*/ 0 h 624178"/>
                <a:gd name="connsiteX0" fmla="*/ 23854 w 1125110"/>
                <a:gd name="connsiteY0" fmla="*/ 0 h 624178"/>
                <a:gd name="connsiteX1" fmla="*/ 1125110 w 1125110"/>
                <a:gd name="connsiteY1" fmla="*/ 0 h 624178"/>
                <a:gd name="connsiteX2" fmla="*/ 1125110 w 1125110"/>
                <a:gd name="connsiteY2" fmla="*/ 624178 h 624178"/>
                <a:gd name="connsiteX3" fmla="*/ 0 w 1125110"/>
                <a:gd name="connsiteY3" fmla="*/ 624178 h 624178"/>
                <a:gd name="connsiteX4" fmla="*/ 23854 w 1125110"/>
                <a:gd name="connsiteY4" fmla="*/ 0 h 624178"/>
                <a:gd name="connsiteX0" fmla="*/ 23854 w 1125110"/>
                <a:gd name="connsiteY0" fmla="*/ 0 h 624178"/>
                <a:gd name="connsiteX1" fmla="*/ 1125110 w 1125110"/>
                <a:gd name="connsiteY1" fmla="*/ 0 h 624178"/>
                <a:gd name="connsiteX2" fmla="*/ 1125110 w 1125110"/>
                <a:gd name="connsiteY2" fmla="*/ 624178 h 624178"/>
                <a:gd name="connsiteX3" fmla="*/ 0 w 1125110"/>
                <a:gd name="connsiteY3" fmla="*/ 624178 h 624178"/>
                <a:gd name="connsiteX4" fmla="*/ 23854 w 1125110"/>
                <a:gd name="connsiteY4" fmla="*/ 0 h 624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5110" h="624178">
                  <a:moveTo>
                    <a:pt x="23854" y="0"/>
                  </a:moveTo>
                  <a:lnTo>
                    <a:pt x="1125110" y="0"/>
                  </a:lnTo>
                  <a:lnTo>
                    <a:pt x="1125110" y="624178"/>
                  </a:lnTo>
                  <a:lnTo>
                    <a:pt x="0" y="624178"/>
                  </a:lnTo>
                  <a:lnTo>
                    <a:pt x="23854" y="0"/>
                  </a:lnTo>
                  <a:close/>
                </a:path>
              </a:pathLst>
            </a:cu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23" name="フリーフォーム 22"/>
            <p:cNvSpPr/>
            <p:nvPr/>
          </p:nvSpPr>
          <p:spPr>
            <a:xfrm>
              <a:off x="1716818" y="4738977"/>
              <a:ext cx="1129749" cy="618628"/>
            </a:xfrm>
            <a:custGeom>
              <a:avLst/>
              <a:gdLst>
                <a:gd name="connsiteX0" fmla="*/ 365760 w 1105231"/>
                <a:gd name="connsiteY0" fmla="*/ 7951 h 644056"/>
                <a:gd name="connsiteX1" fmla="*/ 0 w 1105231"/>
                <a:gd name="connsiteY1" fmla="*/ 15903 h 644056"/>
                <a:gd name="connsiteX2" fmla="*/ 23854 w 1105231"/>
                <a:gd name="connsiteY2" fmla="*/ 636104 h 644056"/>
                <a:gd name="connsiteX3" fmla="*/ 1097280 w 1105231"/>
                <a:gd name="connsiteY3" fmla="*/ 644056 h 644056"/>
                <a:gd name="connsiteX4" fmla="*/ 1105231 w 1105231"/>
                <a:gd name="connsiteY4" fmla="*/ 0 h 644056"/>
                <a:gd name="connsiteX5" fmla="*/ 779227 w 1105231"/>
                <a:gd name="connsiteY5" fmla="*/ 0 h 644056"/>
                <a:gd name="connsiteX0" fmla="*/ 365760 w 1105231"/>
                <a:gd name="connsiteY0" fmla="*/ 7951 h 644056"/>
                <a:gd name="connsiteX1" fmla="*/ 0 w 1105231"/>
                <a:gd name="connsiteY1" fmla="*/ 15903 h 644056"/>
                <a:gd name="connsiteX2" fmla="*/ 23854 w 1105231"/>
                <a:gd name="connsiteY2" fmla="*/ 636104 h 644056"/>
                <a:gd name="connsiteX3" fmla="*/ 1097280 w 1105231"/>
                <a:gd name="connsiteY3" fmla="*/ 644056 h 644056"/>
                <a:gd name="connsiteX4" fmla="*/ 1105231 w 1105231"/>
                <a:gd name="connsiteY4" fmla="*/ 0 h 644056"/>
                <a:gd name="connsiteX5" fmla="*/ 723568 w 1105231"/>
                <a:gd name="connsiteY5" fmla="*/ 0 h 644056"/>
                <a:gd name="connsiteX0" fmla="*/ 373711 w 1105231"/>
                <a:gd name="connsiteY0" fmla="*/ 23854 h 644056"/>
                <a:gd name="connsiteX1" fmla="*/ 0 w 1105231"/>
                <a:gd name="connsiteY1" fmla="*/ 15903 h 644056"/>
                <a:gd name="connsiteX2" fmla="*/ 23854 w 1105231"/>
                <a:gd name="connsiteY2" fmla="*/ 636104 h 644056"/>
                <a:gd name="connsiteX3" fmla="*/ 1097280 w 1105231"/>
                <a:gd name="connsiteY3" fmla="*/ 644056 h 644056"/>
                <a:gd name="connsiteX4" fmla="*/ 1105231 w 1105231"/>
                <a:gd name="connsiteY4" fmla="*/ 0 h 644056"/>
                <a:gd name="connsiteX5" fmla="*/ 723568 w 1105231"/>
                <a:gd name="connsiteY5" fmla="*/ 0 h 644056"/>
                <a:gd name="connsiteX0" fmla="*/ 397564 w 1105231"/>
                <a:gd name="connsiteY0" fmla="*/ 15902 h 644056"/>
                <a:gd name="connsiteX1" fmla="*/ 0 w 1105231"/>
                <a:gd name="connsiteY1" fmla="*/ 15903 h 644056"/>
                <a:gd name="connsiteX2" fmla="*/ 23854 w 1105231"/>
                <a:gd name="connsiteY2" fmla="*/ 636104 h 644056"/>
                <a:gd name="connsiteX3" fmla="*/ 1097280 w 1105231"/>
                <a:gd name="connsiteY3" fmla="*/ 644056 h 644056"/>
                <a:gd name="connsiteX4" fmla="*/ 1105231 w 1105231"/>
                <a:gd name="connsiteY4" fmla="*/ 0 h 644056"/>
                <a:gd name="connsiteX5" fmla="*/ 723568 w 1105231"/>
                <a:gd name="connsiteY5" fmla="*/ 0 h 644056"/>
                <a:gd name="connsiteX0" fmla="*/ 404844 w 1112511"/>
                <a:gd name="connsiteY0" fmla="*/ 15902 h 644056"/>
                <a:gd name="connsiteX1" fmla="*/ 7280 w 1112511"/>
                <a:gd name="connsiteY1" fmla="*/ 15903 h 644056"/>
                <a:gd name="connsiteX2" fmla="*/ 0 w 1112511"/>
                <a:gd name="connsiteY2" fmla="*/ 636104 h 644056"/>
                <a:gd name="connsiteX3" fmla="*/ 1104560 w 1112511"/>
                <a:gd name="connsiteY3" fmla="*/ 644056 h 644056"/>
                <a:gd name="connsiteX4" fmla="*/ 1112511 w 1112511"/>
                <a:gd name="connsiteY4" fmla="*/ 0 h 644056"/>
                <a:gd name="connsiteX5" fmla="*/ 730848 w 1112511"/>
                <a:gd name="connsiteY5" fmla="*/ 0 h 644056"/>
                <a:gd name="connsiteX0" fmla="*/ 398212 w 1105879"/>
                <a:gd name="connsiteY0" fmla="*/ 15902 h 644056"/>
                <a:gd name="connsiteX1" fmla="*/ 648 w 1105879"/>
                <a:gd name="connsiteY1" fmla="*/ 15903 h 644056"/>
                <a:gd name="connsiteX2" fmla="*/ 1151 w 1105879"/>
                <a:gd name="connsiteY2" fmla="*/ 636104 h 644056"/>
                <a:gd name="connsiteX3" fmla="*/ 1097928 w 1105879"/>
                <a:gd name="connsiteY3" fmla="*/ 644056 h 644056"/>
                <a:gd name="connsiteX4" fmla="*/ 1105879 w 1105879"/>
                <a:gd name="connsiteY4" fmla="*/ 0 h 644056"/>
                <a:gd name="connsiteX5" fmla="*/ 724216 w 1105879"/>
                <a:gd name="connsiteY5" fmla="*/ 0 h 644056"/>
                <a:gd name="connsiteX0" fmla="*/ 398212 w 1105879"/>
                <a:gd name="connsiteY0" fmla="*/ 15902 h 636104"/>
                <a:gd name="connsiteX1" fmla="*/ 648 w 1105879"/>
                <a:gd name="connsiteY1" fmla="*/ 15903 h 636104"/>
                <a:gd name="connsiteX2" fmla="*/ 1151 w 1105879"/>
                <a:gd name="connsiteY2" fmla="*/ 636104 h 636104"/>
                <a:gd name="connsiteX3" fmla="*/ 1097928 w 1105879"/>
                <a:gd name="connsiteY3" fmla="*/ 635984 h 636104"/>
                <a:gd name="connsiteX4" fmla="*/ 1105879 w 1105879"/>
                <a:gd name="connsiteY4" fmla="*/ 0 h 636104"/>
                <a:gd name="connsiteX5" fmla="*/ 724216 w 1105879"/>
                <a:gd name="connsiteY5" fmla="*/ 0 h 636104"/>
                <a:gd name="connsiteX0" fmla="*/ 398212 w 1105879"/>
                <a:gd name="connsiteY0" fmla="*/ 15902 h 636104"/>
                <a:gd name="connsiteX1" fmla="*/ 648 w 1105879"/>
                <a:gd name="connsiteY1" fmla="*/ 15903 h 636104"/>
                <a:gd name="connsiteX2" fmla="*/ 1151 w 1105879"/>
                <a:gd name="connsiteY2" fmla="*/ 636104 h 636104"/>
                <a:gd name="connsiteX3" fmla="*/ 1097928 w 1105879"/>
                <a:gd name="connsiteY3" fmla="*/ 635984 h 636104"/>
                <a:gd name="connsiteX4" fmla="*/ 1105879 w 1105879"/>
                <a:gd name="connsiteY4" fmla="*/ 8072 h 636104"/>
                <a:gd name="connsiteX5" fmla="*/ 724216 w 1105879"/>
                <a:gd name="connsiteY5" fmla="*/ 0 h 636104"/>
                <a:gd name="connsiteX0" fmla="*/ 398212 w 1105879"/>
                <a:gd name="connsiteY0" fmla="*/ 7830 h 628032"/>
                <a:gd name="connsiteX1" fmla="*/ 648 w 1105879"/>
                <a:gd name="connsiteY1" fmla="*/ 7831 h 628032"/>
                <a:gd name="connsiteX2" fmla="*/ 1151 w 1105879"/>
                <a:gd name="connsiteY2" fmla="*/ 628032 h 628032"/>
                <a:gd name="connsiteX3" fmla="*/ 1097928 w 1105879"/>
                <a:gd name="connsiteY3" fmla="*/ 627912 h 628032"/>
                <a:gd name="connsiteX4" fmla="*/ 1105879 w 1105879"/>
                <a:gd name="connsiteY4" fmla="*/ 0 h 628032"/>
                <a:gd name="connsiteX5" fmla="*/ 716433 w 1105879"/>
                <a:gd name="connsiteY5" fmla="*/ 1 h 628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5879" h="628032">
                  <a:moveTo>
                    <a:pt x="398212" y="7830"/>
                  </a:moveTo>
                  <a:lnTo>
                    <a:pt x="648" y="7831"/>
                  </a:lnTo>
                  <a:cubicBezTo>
                    <a:pt x="-1779" y="214565"/>
                    <a:pt x="3578" y="421298"/>
                    <a:pt x="1151" y="628032"/>
                  </a:cubicBezTo>
                  <a:lnTo>
                    <a:pt x="1097928" y="627912"/>
                  </a:lnTo>
                  <a:cubicBezTo>
                    <a:pt x="1100578" y="413227"/>
                    <a:pt x="1103229" y="214685"/>
                    <a:pt x="1105879" y="0"/>
                  </a:cubicBezTo>
                  <a:lnTo>
                    <a:pt x="716433" y="1"/>
                  </a:ln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grpSp>
      <p:grpSp>
        <p:nvGrpSpPr>
          <p:cNvPr id="29" name="グループ化 28"/>
          <p:cNvGrpSpPr/>
          <p:nvPr/>
        </p:nvGrpSpPr>
        <p:grpSpPr>
          <a:xfrm>
            <a:off x="1777941" y="4955438"/>
            <a:ext cx="753316" cy="462275"/>
            <a:chOff x="1716818" y="4738977"/>
            <a:chExt cx="1129749" cy="626461"/>
          </a:xfrm>
        </p:grpSpPr>
        <p:sp>
          <p:nvSpPr>
            <p:cNvPr id="30" name="正方形/長方形 21"/>
            <p:cNvSpPr/>
            <p:nvPr/>
          </p:nvSpPr>
          <p:spPr>
            <a:xfrm>
              <a:off x="1717480" y="4741260"/>
              <a:ext cx="1125110" cy="624178"/>
            </a:xfrm>
            <a:custGeom>
              <a:avLst/>
              <a:gdLst>
                <a:gd name="connsiteX0" fmla="*/ 0 w 1101256"/>
                <a:gd name="connsiteY0" fmla="*/ 0 h 624178"/>
                <a:gd name="connsiteX1" fmla="*/ 1101256 w 1101256"/>
                <a:gd name="connsiteY1" fmla="*/ 0 h 624178"/>
                <a:gd name="connsiteX2" fmla="*/ 1101256 w 1101256"/>
                <a:gd name="connsiteY2" fmla="*/ 624178 h 624178"/>
                <a:gd name="connsiteX3" fmla="*/ 0 w 1101256"/>
                <a:gd name="connsiteY3" fmla="*/ 624178 h 624178"/>
                <a:gd name="connsiteX4" fmla="*/ 0 w 1101256"/>
                <a:gd name="connsiteY4" fmla="*/ 0 h 624178"/>
                <a:gd name="connsiteX0" fmla="*/ 23854 w 1125110"/>
                <a:gd name="connsiteY0" fmla="*/ 0 h 624178"/>
                <a:gd name="connsiteX1" fmla="*/ 1125110 w 1125110"/>
                <a:gd name="connsiteY1" fmla="*/ 0 h 624178"/>
                <a:gd name="connsiteX2" fmla="*/ 1125110 w 1125110"/>
                <a:gd name="connsiteY2" fmla="*/ 624178 h 624178"/>
                <a:gd name="connsiteX3" fmla="*/ 0 w 1125110"/>
                <a:gd name="connsiteY3" fmla="*/ 624178 h 624178"/>
                <a:gd name="connsiteX4" fmla="*/ 23854 w 1125110"/>
                <a:gd name="connsiteY4" fmla="*/ 0 h 624178"/>
                <a:gd name="connsiteX0" fmla="*/ 23854 w 1125110"/>
                <a:gd name="connsiteY0" fmla="*/ 0 h 624178"/>
                <a:gd name="connsiteX1" fmla="*/ 1125110 w 1125110"/>
                <a:gd name="connsiteY1" fmla="*/ 0 h 624178"/>
                <a:gd name="connsiteX2" fmla="*/ 1125110 w 1125110"/>
                <a:gd name="connsiteY2" fmla="*/ 624178 h 624178"/>
                <a:gd name="connsiteX3" fmla="*/ 0 w 1125110"/>
                <a:gd name="connsiteY3" fmla="*/ 624178 h 624178"/>
                <a:gd name="connsiteX4" fmla="*/ 23854 w 1125110"/>
                <a:gd name="connsiteY4" fmla="*/ 0 h 624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5110" h="624178">
                  <a:moveTo>
                    <a:pt x="23854" y="0"/>
                  </a:moveTo>
                  <a:lnTo>
                    <a:pt x="1125110" y="0"/>
                  </a:lnTo>
                  <a:lnTo>
                    <a:pt x="1125110" y="624178"/>
                  </a:lnTo>
                  <a:lnTo>
                    <a:pt x="0" y="624178"/>
                  </a:lnTo>
                  <a:lnTo>
                    <a:pt x="23854" y="0"/>
                  </a:lnTo>
                  <a:close/>
                </a:path>
              </a:pathLst>
            </a:cu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31" name="フリーフォーム 30"/>
            <p:cNvSpPr/>
            <p:nvPr/>
          </p:nvSpPr>
          <p:spPr>
            <a:xfrm>
              <a:off x="1716818" y="4738977"/>
              <a:ext cx="1129749" cy="618628"/>
            </a:xfrm>
            <a:custGeom>
              <a:avLst/>
              <a:gdLst>
                <a:gd name="connsiteX0" fmla="*/ 365760 w 1105231"/>
                <a:gd name="connsiteY0" fmla="*/ 7951 h 644056"/>
                <a:gd name="connsiteX1" fmla="*/ 0 w 1105231"/>
                <a:gd name="connsiteY1" fmla="*/ 15903 h 644056"/>
                <a:gd name="connsiteX2" fmla="*/ 23854 w 1105231"/>
                <a:gd name="connsiteY2" fmla="*/ 636104 h 644056"/>
                <a:gd name="connsiteX3" fmla="*/ 1097280 w 1105231"/>
                <a:gd name="connsiteY3" fmla="*/ 644056 h 644056"/>
                <a:gd name="connsiteX4" fmla="*/ 1105231 w 1105231"/>
                <a:gd name="connsiteY4" fmla="*/ 0 h 644056"/>
                <a:gd name="connsiteX5" fmla="*/ 779227 w 1105231"/>
                <a:gd name="connsiteY5" fmla="*/ 0 h 644056"/>
                <a:gd name="connsiteX0" fmla="*/ 365760 w 1105231"/>
                <a:gd name="connsiteY0" fmla="*/ 7951 h 644056"/>
                <a:gd name="connsiteX1" fmla="*/ 0 w 1105231"/>
                <a:gd name="connsiteY1" fmla="*/ 15903 h 644056"/>
                <a:gd name="connsiteX2" fmla="*/ 23854 w 1105231"/>
                <a:gd name="connsiteY2" fmla="*/ 636104 h 644056"/>
                <a:gd name="connsiteX3" fmla="*/ 1097280 w 1105231"/>
                <a:gd name="connsiteY3" fmla="*/ 644056 h 644056"/>
                <a:gd name="connsiteX4" fmla="*/ 1105231 w 1105231"/>
                <a:gd name="connsiteY4" fmla="*/ 0 h 644056"/>
                <a:gd name="connsiteX5" fmla="*/ 723568 w 1105231"/>
                <a:gd name="connsiteY5" fmla="*/ 0 h 644056"/>
                <a:gd name="connsiteX0" fmla="*/ 373711 w 1105231"/>
                <a:gd name="connsiteY0" fmla="*/ 23854 h 644056"/>
                <a:gd name="connsiteX1" fmla="*/ 0 w 1105231"/>
                <a:gd name="connsiteY1" fmla="*/ 15903 h 644056"/>
                <a:gd name="connsiteX2" fmla="*/ 23854 w 1105231"/>
                <a:gd name="connsiteY2" fmla="*/ 636104 h 644056"/>
                <a:gd name="connsiteX3" fmla="*/ 1097280 w 1105231"/>
                <a:gd name="connsiteY3" fmla="*/ 644056 h 644056"/>
                <a:gd name="connsiteX4" fmla="*/ 1105231 w 1105231"/>
                <a:gd name="connsiteY4" fmla="*/ 0 h 644056"/>
                <a:gd name="connsiteX5" fmla="*/ 723568 w 1105231"/>
                <a:gd name="connsiteY5" fmla="*/ 0 h 644056"/>
                <a:gd name="connsiteX0" fmla="*/ 397564 w 1105231"/>
                <a:gd name="connsiteY0" fmla="*/ 15902 h 644056"/>
                <a:gd name="connsiteX1" fmla="*/ 0 w 1105231"/>
                <a:gd name="connsiteY1" fmla="*/ 15903 h 644056"/>
                <a:gd name="connsiteX2" fmla="*/ 23854 w 1105231"/>
                <a:gd name="connsiteY2" fmla="*/ 636104 h 644056"/>
                <a:gd name="connsiteX3" fmla="*/ 1097280 w 1105231"/>
                <a:gd name="connsiteY3" fmla="*/ 644056 h 644056"/>
                <a:gd name="connsiteX4" fmla="*/ 1105231 w 1105231"/>
                <a:gd name="connsiteY4" fmla="*/ 0 h 644056"/>
                <a:gd name="connsiteX5" fmla="*/ 723568 w 1105231"/>
                <a:gd name="connsiteY5" fmla="*/ 0 h 644056"/>
                <a:gd name="connsiteX0" fmla="*/ 404844 w 1112511"/>
                <a:gd name="connsiteY0" fmla="*/ 15902 h 644056"/>
                <a:gd name="connsiteX1" fmla="*/ 7280 w 1112511"/>
                <a:gd name="connsiteY1" fmla="*/ 15903 h 644056"/>
                <a:gd name="connsiteX2" fmla="*/ 0 w 1112511"/>
                <a:gd name="connsiteY2" fmla="*/ 636104 h 644056"/>
                <a:gd name="connsiteX3" fmla="*/ 1104560 w 1112511"/>
                <a:gd name="connsiteY3" fmla="*/ 644056 h 644056"/>
                <a:gd name="connsiteX4" fmla="*/ 1112511 w 1112511"/>
                <a:gd name="connsiteY4" fmla="*/ 0 h 644056"/>
                <a:gd name="connsiteX5" fmla="*/ 730848 w 1112511"/>
                <a:gd name="connsiteY5" fmla="*/ 0 h 644056"/>
                <a:gd name="connsiteX0" fmla="*/ 398212 w 1105879"/>
                <a:gd name="connsiteY0" fmla="*/ 15902 h 644056"/>
                <a:gd name="connsiteX1" fmla="*/ 648 w 1105879"/>
                <a:gd name="connsiteY1" fmla="*/ 15903 h 644056"/>
                <a:gd name="connsiteX2" fmla="*/ 1151 w 1105879"/>
                <a:gd name="connsiteY2" fmla="*/ 636104 h 644056"/>
                <a:gd name="connsiteX3" fmla="*/ 1097928 w 1105879"/>
                <a:gd name="connsiteY3" fmla="*/ 644056 h 644056"/>
                <a:gd name="connsiteX4" fmla="*/ 1105879 w 1105879"/>
                <a:gd name="connsiteY4" fmla="*/ 0 h 644056"/>
                <a:gd name="connsiteX5" fmla="*/ 724216 w 1105879"/>
                <a:gd name="connsiteY5" fmla="*/ 0 h 644056"/>
                <a:gd name="connsiteX0" fmla="*/ 398212 w 1105879"/>
                <a:gd name="connsiteY0" fmla="*/ 15902 h 636104"/>
                <a:gd name="connsiteX1" fmla="*/ 648 w 1105879"/>
                <a:gd name="connsiteY1" fmla="*/ 15903 h 636104"/>
                <a:gd name="connsiteX2" fmla="*/ 1151 w 1105879"/>
                <a:gd name="connsiteY2" fmla="*/ 636104 h 636104"/>
                <a:gd name="connsiteX3" fmla="*/ 1097928 w 1105879"/>
                <a:gd name="connsiteY3" fmla="*/ 635984 h 636104"/>
                <a:gd name="connsiteX4" fmla="*/ 1105879 w 1105879"/>
                <a:gd name="connsiteY4" fmla="*/ 0 h 636104"/>
                <a:gd name="connsiteX5" fmla="*/ 724216 w 1105879"/>
                <a:gd name="connsiteY5" fmla="*/ 0 h 636104"/>
                <a:gd name="connsiteX0" fmla="*/ 398212 w 1105879"/>
                <a:gd name="connsiteY0" fmla="*/ 15902 h 636104"/>
                <a:gd name="connsiteX1" fmla="*/ 648 w 1105879"/>
                <a:gd name="connsiteY1" fmla="*/ 15903 h 636104"/>
                <a:gd name="connsiteX2" fmla="*/ 1151 w 1105879"/>
                <a:gd name="connsiteY2" fmla="*/ 636104 h 636104"/>
                <a:gd name="connsiteX3" fmla="*/ 1097928 w 1105879"/>
                <a:gd name="connsiteY3" fmla="*/ 635984 h 636104"/>
                <a:gd name="connsiteX4" fmla="*/ 1105879 w 1105879"/>
                <a:gd name="connsiteY4" fmla="*/ 8072 h 636104"/>
                <a:gd name="connsiteX5" fmla="*/ 724216 w 1105879"/>
                <a:gd name="connsiteY5" fmla="*/ 0 h 636104"/>
                <a:gd name="connsiteX0" fmla="*/ 398212 w 1105879"/>
                <a:gd name="connsiteY0" fmla="*/ 7830 h 628032"/>
                <a:gd name="connsiteX1" fmla="*/ 648 w 1105879"/>
                <a:gd name="connsiteY1" fmla="*/ 7831 h 628032"/>
                <a:gd name="connsiteX2" fmla="*/ 1151 w 1105879"/>
                <a:gd name="connsiteY2" fmla="*/ 628032 h 628032"/>
                <a:gd name="connsiteX3" fmla="*/ 1097928 w 1105879"/>
                <a:gd name="connsiteY3" fmla="*/ 627912 h 628032"/>
                <a:gd name="connsiteX4" fmla="*/ 1105879 w 1105879"/>
                <a:gd name="connsiteY4" fmla="*/ 0 h 628032"/>
                <a:gd name="connsiteX5" fmla="*/ 716433 w 1105879"/>
                <a:gd name="connsiteY5" fmla="*/ 1 h 628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5879" h="628032">
                  <a:moveTo>
                    <a:pt x="398212" y="7830"/>
                  </a:moveTo>
                  <a:lnTo>
                    <a:pt x="648" y="7831"/>
                  </a:lnTo>
                  <a:cubicBezTo>
                    <a:pt x="-1779" y="214565"/>
                    <a:pt x="3578" y="421298"/>
                    <a:pt x="1151" y="628032"/>
                  </a:cubicBezTo>
                  <a:lnTo>
                    <a:pt x="1097928" y="627912"/>
                  </a:lnTo>
                  <a:cubicBezTo>
                    <a:pt x="1100578" y="413227"/>
                    <a:pt x="1103229" y="214685"/>
                    <a:pt x="1105879" y="0"/>
                  </a:cubicBezTo>
                  <a:lnTo>
                    <a:pt x="716433" y="1"/>
                  </a:ln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grpSp>
      <p:grpSp>
        <p:nvGrpSpPr>
          <p:cNvPr id="35" name="グループ化 34"/>
          <p:cNvGrpSpPr/>
          <p:nvPr/>
        </p:nvGrpSpPr>
        <p:grpSpPr>
          <a:xfrm>
            <a:off x="980771" y="5694330"/>
            <a:ext cx="780800" cy="434394"/>
            <a:chOff x="1716818" y="4738977"/>
            <a:chExt cx="1129749" cy="626461"/>
          </a:xfrm>
        </p:grpSpPr>
        <p:sp>
          <p:nvSpPr>
            <p:cNvPr id="36" name="正方形/長方形 21"/>
            <p:cNvSpPr/>
            <p:nvPr/>
          </p:nvSpPr>
          <p:spPr>
            <a:xfrm>
              <a:off x="1717480" y="4741260"/>
              <a:ext cx="1125110" cy="624178"/>
            </a:xfrm>
            <a:custGeom>
              <a:avLst/>
              <a:gdLst>
                <a:gd name="connsiteX0" fmla="*/ 0 w 1101256"/>
                <a:gd name="connsiteY0" fmla="*/ 0 h 624178"/>
                <a:gd name="connsiteX1" fmla="*/ 1101256 w 1101256"/>
                <a:gd name="connsiteY1" fmla="*/ 0 h 624178"/>
                <a:gd name="connsiteX2" fmla="*/ 1101256 w 1101256"/>
                <a:gd name="connsiteY2" fmla="*/ 624178 h 624178"/>
                <a:gd name="connsiteX3" fmla="*/ 0 w 1101256"/>
                <a:gd name="connsiteY3" fmla="*/ 624178 h 624178"/>
                <a:gd name="connsiteX4" fmla="*/ 0 w 1101256"/>
                <a:gd name="connsiteY4" fmla="*/ 0 h 624178"/>
                <a:gd name="connsiteX0" fmla="*/ 23854 w 1125110"/>
                <a:gd name="connsiteY0" fmla="*/ 0 h 624178"/>
                <a:gd name="connsiteX1" fmla="*/ 1125110 w 1125110"/>
                <a:gd name="connsiteY1" fmla="*/ 0 h 624178"/>
                <a:gd name="connsiteX2" fmla="*/ 1125110 w 1125110"/>
                <a:gd name="connsiteY2" fmla="*/ 624178 h 624178"/>
                <a:gd name="connsiteX3" fmla="*/ 0 w 1125110"/>
                <a:gd name="connsiteY3" fmla="*/ 624178 h 624178"/>
                <a:gd name="connsiteX4" fmla="*/ 23854 w 1125110"/>
                <a:gd name="connsiteY4" fmla="*/ 0 h 624178"/>
                <a:gd name="connsiteX0" fmla="*/ 23854 w 1125110"/>
                <a:gd name="connsiteY0" fmla="*/ 0 h 624178"/>
                <a:gd name="connsiteX1" fmla="*/ 1125110 w 1125110"/>
                <a:gd name="connsiteY1" fmla="*/ 0 h 624178"/>
                <a:gd name="connsiteX2" fmla="*/ 1125110 w 1125110"/>
                <a:gd name="connsiteY2" fmla="*/ 624178 h 624178"/>
                <a:gd name="connsiteX3" fmla="*/ 0 w 1125110"/>
                <a:gd name="connsiteY3" fmla="*/ 624178 h 624178"/>
                <a:gd name="connsiteX4" fmla="*/ 23854 w 1125110"/>
                <a:gd name="connsiteY4" fmla="*/ 0 h 624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5110" h="624178">
                  <a:moveTo>
                    <a:pt x="23854" y="0"/>
                  </a:moveTo>
                  <a:lnTo>
                    <a:pt x="1125110" y="0"/>
                  </a:lnTo>
                  <a:lnTo>
                    <a:pt x="1125110" y="624178"/>
                  </a:lnTo>
                  <a:lnTo>
                    <a:pt x="0" y="624178"/>
                  </a:lnTo>
                  <a:lnTo>
                    <a:pt x="23854" y="0"/>
                  </a:lnTo>
                  <a:close/>
                </a:path>
              </a:pathLst>
            </a:cu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37" name="フリーフォーム 36"/>
            <p:cNvSpPr/>
            <p:nvPr/>
          </p:nvSpPr>
          <p:spPr>
            <a:xfrm>
              <a:off x="1716818" y="4738977"/>
              <a:ext cx="1129749" cy="618628"/>
            </a:xfrm>
            <a:custGeom>
              <a:avLst/>
              <a:gdLst>
                <a:gd name="connsiteX0" fmla="*/ 365760 w 1105231"/>
                <a:gd name="connsiteY0" fmla="*/ 7951 h 644056"/>
                <a:gd name="connsiteX1" fmla="*/ 0 w 1105231"/>
                <a:gd name="connsiteY1" fmla="*/ 15903 h 644056"/>
                <a:gd name="connsiteX2" fmla="*/ 23854 w 1105231"/>
                <a:gd name="connsiteY2" fmla="*/ 636104 h 644056"/>
                <a:gd name="connsiteX3" fmla="*/ 1097280 w 1105231"/>
                <a:gd name="connsiteY3" fmla="*/ 644056 h 644056"/>
                <a:gd name="connsiteX4" fmla="*/ 1105231 w 1105231"/>
                <a:gd name="connsiteY4" fmla="*/ 0 h 644056"/>
                <a:gd name="connsiteX5" fmla="*/ 779227 w 1105231"/>
                <a:gd name="connsiteY5" fmla="*/ 0 h 644056"/>
                <a:gd name="connsiteX0" fmla="*/ 365760 w 1105231"/>
                <a:gd name="connsiteY0" fmla="*/ 7951 h 644056"/>
                <a:gd name="connsiteX1" fmla="*/ 0 w 1105231"/>
                <a:gd name="connsiteY1" fmla="*/ 15903 h 644056"/>
                <a:gd name="connsiteX2" fmla="*/ 23854 w 1105231"/>
                <a:gd name="connsiteY2" fmla="*/ 636104 h 644056"/>
                <a:gd name="connsiteX3" fmla="*/ 1097280 w 1105231"/>
                <a:gd name="connsiteY3" fmla="*/ 644056 h 644056"/>
                <a:gd name="connsiteX4" fmla="*/ 1105231 w 1105231"/>
                <a:gd name="connsiteY4" fmla="*/ 0 h 644056"/>
                <a:gd name="connsiteX5" fmla="*/ 723568 w 1105231"/>
                <a:gd name="connsiteY5" fmla="*/ 0 h 644056"/>
                <a:gd name="connsiteX0" fmla="*/ 373711 w 1105231"/>
                <a:gd name="connsiteY0" fmla="*/ 23854 h 644056"/>
                <a:gd name="connsiteX1" fmla="*/ 0 w 1105231"/>
                <a:gd name="connsiteY1" fmla="*/ 15903 h 644056"/>
                <a:gd name="connsiteX2" fmla="*/ 23854 w 1105231"/>
                <a:gd name="connsiteY2" fmla="*/ 636104 h 644056"/>
                <a:gd name="connsiteX3" fmla="*/ 1097280 w 1105231"/>
                <a:gd name="connsiteY3" fmla="*/ 644056 h 644056"/>
                <a:gd name="connsiteX4" fmla="*/ 1105231 w 1105231"/>
                <a:gd name="connsiteY4" fmla="*/ 0 h 644056"/>
                <a:gd name="connsiteX5" fmla="*/ 723568 w 1105231"/>
                <a:gd name="connsiteY5" fmla="*/ 0 h 644056"/>
                <a:gd name="connsiteX0" fmla="*/ 397564 w 1105231"/>
                <a:gd name="connsiteY0" fmla="*/ 15902 h 644056"/>
                <a:gd name="connsiteX1" fmla="*/ 0 w 1105231"/>
                <a:gd name="connsiteY1" fmla="*/ 15903 h 644056"/>
                <a:gd name="connsiteX2" fmla="*/ 23854 w 1105231"/>
                <a:gd name="connsiteY2" fmla="*/ 636104 h 644056"/>
                <a:gd name="connsiteX3" fmla="*/ 1097280 w 1105231"/>
                <a:gd name="connsiteY3" fmla="*/ 644056 h 644056"/>
                <a:gd name="connsiteX4" fmla="*/ 1105231 w 1105231"/>
                <a:gd name="connsiteY4" fmla="*/ 0 h 644056"/>
                <a:gd name="connsiteX5" fmla="*/ 723568 w 1105231"/>
                <a:gd name="connsiteY5" fmla="*/ 0 h 644056"/>
                <a:gd name="connsiteX0" fmla="*/ 404844 w 1112511"/>
                <a:gd name="connsiteY0" fmla="*/ 15902 h 644056"/>
                <a:gd name="connsiteX1" fmla="*/ 7280 w 1112511"/>
                <a:gd name="connsiteY1" fmla="*/ 15903 h 644056"/>
                <a:gd name="connsiteX2" fmla="*/ 0 w 1112511"/>
                <a:gd name="connsiteY2" fmla="*/ 636104 h 644056"/>
                <a:gd name="connsiteX3" fmla="*/ 1104560 w 1112511"/>
                <a:gd name="connsiteY3" fmla="*/ 644056 h 644056"/>
                <a:gd name="connsiteX4" fmla="*/ 1112511 w 1112511"/>
                <a:gd name="connsiteY4" fmla="*/ 0 h 644056"/>
                <a:gd name="connsiteX5" fmla="*/ 730848 w 1112511"/>
                <a:gd name="connsiteY5" fmla="*/ 0 h 644056"/>
                <a:gd name="connsiteX0" fmla="*/ 398212 w 1105879"/>
                <a:gd name="connsiteY0" fmla="*/ 15902 h 644056"/>
                <a:gd name="connsiteX1" fmla="*/ 648 w 1105879"/>
                <a:gd name="connsiteY1" fmla="*/ 15903 h 644056"/>
                <a:gd name="connsiteX2" fmla="*/ 1151 w 1105879"/>
                <a:gd name="connsiteY2" fmla="*/ 636104 h 644056"/>
                <a:gd name="connsiteX3" fmla="*/ 1097928 w 1105879"/>
                <a:gd name="connsiteY3" fmla="*/ 644056 h 644056"/>
                <a:gd name="connsiteX4" fmla="*/ 1105879 w 1105879"/>
                <a:gd name="connsiteY4" fmla="*/ 0 h 644056"/>
                <a:gd name="connsiteX5" fmla="*/ 724216 w 1105879"/>
                <a:gd name="connsiteY5" fmla="*/ 0 h 644056"/>
                <a:gd name="connsiteX0" fmla="*/ 398212 w 1105879"/>
                <a:gd name="connsiteY0" fmla="*/ 15902 h 636104"/>
                <a:gd name="connsiteX1" fmla="*/ 648 w 1105879"/>
                <a:gd name="connsiteY1" fmla="*/ 15903 h 636104"/>
                <a:gd name="connsiteX2" fmla="*/ 1151 w 1105879"/>
                <a:gd name="connsiteY2" fmla="*/ 636104 h 636104"/>
                <a:gd name="connsiteX3" fmla="*/ 1097928 w 1105879"/>
                <a:gd name="connsiteY3" fmla="*/ 635984 h 636104"/>
                <a:gd name="connsiteX4" fmla="*/ 1105879 w 1105879"/>
                <a:gd name="connsiteY4" fmla="*/ 0 h 636104"/>
                <a:gd name="connsiteX5" fmla="*/ 724216 w 1105879"/>
                <a:gd name="connsiteY5" fmla="*/ 0 h 636104"/>
                <a:gd name="connsiteX0" fmla="*/ 398212 w 1105879"/>
                <a:gd name="connsiteY0" fmla="*/ 15902 h 636104"/>
                <a:gd name="connsiteX1" fmla="*/ 648 w 1105879"/>
                <a:gd name="connsiteY1" fmla="*/ 15903 h 636104"/>
                <a:gd name="connsiteX2" fmla="*/ 1151 w 1105879"/>
                <a:gd name="connsiteY2" fmla="*/ 636104 h 636104"/>
                <a:gd name="connsiteX3" fmla="*/ 1097928 w 1105879"/>
                <a:gd name="connsiteY3" fmla="*/ 635984 h 636104"/>
                <a:gd name="connsiteX4" fmla="*/ 1105879 w 1105879"/>
                <a:gd name="connsiteY4" fmla="*/ 8072 h 636104"/>
                <a:gd name="connsiteX5" fmla="*/ 724216 w 1105879"/>
                <a:gd name="connsiteY5" fmla="*/ 0 h 636104"/>
                <a:gd name="connsiteX0" fmla="*/ 398212 w 1105879"/>
                <a:gd name="connsiteY0" fmla="*/ 7830 h 628032"/>
                <a:gd name="connsiteX1" fmla="*/ 648 w 1105879"/>
                <a:gd name="connsiteY1" fmla="*/ 7831 h 628032"/>
                <a:gd name="connsiteX2" fmla="*/ 1151 w 1105879"/>
                <a:gd name="connsiteY2" fmla="*/ 628032 h 628032"/>
                <a:gd name="connsiteX3" fmla="*/ 1097928 w 1105879"/>
                <a:gd name="connsiteY3" fmla="*/ 627912 h 628032"/>
                <a:gd name="connsiteX4" fmla="*/ 1105879 w 1105879"/>
                <a:gd name="connsiteY4" fmla="*/ 0 h 628032"/>
                <a:gd name="connsiteX5" fmla="*/ 716433 w 1105879"/>
                <a:gd name="connsiteY5" fmla="*/ 1 h 628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5879" h="628032">
                  <a:moveTo>
                    <a:pt x="398212" y="7830"/>
                  </a:moveTo>
                  <a:lnTo>
                    <a:pt x="648" y="7831"/>
                  </a:lnTo>
                  <a:cubicBezTo>
                    <a:pt x="-1779" y="214565"/>
                    <a:pt x="3578" y="421298"/>
                    <a:pt x="1151" y="628032"/>
                  </a:cubicBezTo>
                  <a:lnTo>
                    <a:pt x="1097928" y="627912"/>
                  </a:lnTo>
                  <a:cubicBezTo>
                    <a:pt x="1100578" y="413227"/>
                    <a:pt x="1103229" y="214685"/>
                    <a:pt x="1105879" y="0"/>
                  </a:cubicBezTo>
                  <a:lnTo>
                    <a:pt x="716433" y="1"/>
                  </a:ln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grpSp>
      <p:grpSp>
        <p:nvGrpSpPr>
          <p:cNvPr id="38" name="グループ化 37"/>
          <p:cNvGrpSpPr/>
          <p:nvPr/>
        </p:nvGrpSpPr>
        <p:grpSpPr>
          <a:xfrm>
            <a:off x="1783283" y="5690484"/>
            <a:ext cx="754587" cy="443788"/>
            <a:chOff x="1716818" y="4738977"/>
            <a:chExt cx="1129749" cy="626461"/>
          </a:xfrm>
        </p:grpSpPr>
        <p:sp>
          <p:nvSpPr>
            <p:cNvPr id="39" name="正方形/長方形 21"/>
            <p:cNvSpPr/>
            <p:nvPr/>
          </p:nvSpPr>
          <p:spPr>
            <a:xfrm>
              <a:off x="1717480" y="4741260"/>
              <a:ext cx="1125110" cy="624178"/>
            </a:xfrm>
            <a:custGeom>
              <a:avLst/>
              <a:gdLst>
                <a:gd name="connsiteX0" fmla="*/ 0 w 1101256"/>
                <a:gd name="connsiteY0" fmla="*/ 0 h 624178"/>
                <a:gd name="connsiteX1" fmla="*/ 1101256 w 1101256"/>
                <a:gd name="connsiteY1" fmla="*/ 0 h 624178"/>
                <a:gd name="connsiteX2" fmla="*/ 1101256 w 1101256"/>
                <a:gd name="connsiteY2" fmla="*/ 624178 h 624178"/>
                <a:gd name="connsiteX3" fmla="*/ 0 w 1101256"/>
                <a:gd name="connsiteY3" fmla="*/ 624178 h 624178"/>
                <a:gd name="connsiteX4" fmla="*/ 0 w 1101256"/>
                <a:gd name="connsiteY4" fmla="*/ 0 h 624178"/>
                <a:gd name="connsiteX0" fmla="*/ 23854 w 1125110"/>
                <a:gd name="connsiteY0" fmla="*/ 0 h 624178"/>
                <a:gd name="connsiteX1" fmla="*/ 1125110 w 1125110"/>
                <a:gd name="connsiteY1" fmla="*/ 0 h 624178"/>
                <a:gd name="connsiteX2" fmla="*/ 1125110 w 1125110"/>
                <a:gd name="connsiteY2" fmla="*/ 624178 h 624178"/>
                <a:gd name="connsiteX3" fmla="*/ 0 w 1125110"/>
                <a:gd name="connsiteY3" fmla="*/ 624178 h 624178"/>
                <a:gd name="connsiteX4" fmla="*/ 23854 w 1125110"/>
                <a:gd name="connsiteY4" fmla="*/ 0 h 624178"/>
                <a:gd name="connsiteX0" fmla="*/ 23854 w 1125110"/>
                <a:gd name="connsiteY0" fmla="*/ 0 h 624178"/>
                <a:gd name="connsiteX1" fmla="*/ 1125110 w 1125110"/>
                <a:gd name="connsiteY1" fmla="*/ 0 h 624178"/>
                <a:gd name="connsiteX2" fmla="*/ 1125110 w 1125110"/>
                <a:gd name="connsiteY2" fmla="*/ 624178 h 624178"/>
                <a:gd name="connsiteX3" fmla="*/ 0 w 1125110"/>
                <a:gd name="connsiteY3" fmla="*/ 624178 h 624178"/>
                <a:gd name="connsiteX4" fmla="*/ 23854 w 1125110"/>
                <a:gd name="connsiteY4" fmla="*/ 0 h 624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5110" h="624178">
                  <a:moveTo>
                    <a:pt x="23854" y="0"/>
                  </a:moveTo>
                  <a:lnTo>
                    <a:pt x="1125110" y="0"/>
                  </a:lnTo>
                  <a:lnTo>
                    <a:pt x="1125110" y="624178"/>
                  </a:lnTo>
                  <a:lnTo>
                    <a:pt x="0" y="624178"/>
                  </a:lnTo>
                  <a:lnTo>
                    <a:pt x="23854" y="0"/>
                  </a:lnTo>
                  <a:close/>
                </a:path>
              </a:pathLst>
            </a:cu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40" name="フリーフォーム 39"/>
            <p:cNvSpPr/>
            <p:nvPr/>
          </p:nvSpPr>
          <p:spPr>
            <a:xfrm>
              <a:off x="1716818" y="4738977"/>
              <a:ext cx="1129749" cy="618628"/>
            </a:xfrm>
            <a:custGeom>
              <a:avLst/>
              <a:gdLst>
                <a:gd name="connsiteX0" fmla="*/ 365760 w 1105231"/>
                <a:gd name="connsiteY0" fmla="*/ 7951 h 644056"/>
                <a:gd name="connsiteX1" fmla="*/ 0 w 1105231"/>
                <a:gd name="connsiteY1" fmla="*/ 15903 h 644056"/>
                <a:gd name="connsiteX2" fmla="*/ 23854 w 1105231"/>
                <a:gd name="connsiteY2" fmla="*/ 636104 h 644056"/>
                <a:gd name="connsiteX3" fmla="*/ 1097280 w 1105231"/>
                <a:gd name="connsiteY3" fmla="*/ 644056 h 644056"/>
                <a:gd name="connsiteX4" fmla="*/ 1105231 w 1105231"/>
                <a:gd name="connsiteY4" fmla="*/ 0 h 644056"/>
                <a:gd name="connsiteX5" fmla="*/ 779227 w 1105231"/>
                <a:gd name="connsiteY5" fmla="*/ 0 h 644056"/>
                <a:gd name="connsiteX0" fmla="*/ 365760 w 1105231"/>
                <a:gd name="connsiteY0" fmla="*/ 7951 h 644056"/>
                <a:gd name="connsiteX1" fmla="*/ 0 w 1105231"/>
                <a:gd name="connsiteY1" fmla="*/ 15903 h 644056"/>
                <a:gd name="connsiteX2" fmla="*/ 23854 w 1105231"/>
                <a:gd name="connsiteY2" fmla="*/ 636104 h 644056"/>
                <a:gd name="connsiteX3" fmla="*/ 1097280 w 1105231"/>
                <a:gd name="connsiteY3" fmla="*/ 644056 h 644056"/>
                <a:gd name="connsiteX4" fmla="*/ 1105231 w 1105231"/>
                <a:gd name="connsiteY4" fmla="*/ 0 h 644056"/>
                <a:gd name="connsiteX5" fmla="*/ 723568 w 1105231"/>
                <a:gd name="connsiteY5" fmla="*/ 0 h 644056"/>
                <a:gd name="connsiteX0" fmla="*/ 373711 w 1105231"/>
                <a:gd name="connsiteY0" fmla="*/ 23854 h 644056"/>
                <a:gd name="connsiteX1" fmla="*/ 0 w 1105231"/>
                <a:gd name="connsiteY1" fmla="*/ 15903 h 644056"/>
                <a:gd name="connsiteX2" fmla="*/ 23854 w 1105231"/>
                <a:gd name="connsiteY2" fmla="*/ 636104 h 644056"/>
                <a:gd name="connsiteX3" fmla="*/ 1097280 w 1105231"/>
                <a:gd name="connsiteY3" fmla="*/ 644056 h 644056"/>
                <a:gd name="connsiteX4" fmla="*/ 1105231 w 1105231"/>
                <a:gd name="connsiteY4" fmla="*/ 0 h 644056"/>
                <a:gd name="connsiteX5" fmla="*/ 723568 w 1105231"/>
                <a:gd name="connsiteY5" fmla="*/ 0 h 644056"/>
                <a:gd name="connsiteX0" fmla="*/ 397564 w 1105231"/>
                <a:gd name="connsiteY0" fmla="*/ 15902 h 644056"/>
                <a:gd name="connsiteX1" fmla="*/ 0 w 1105231"/>
                <a:gd name="connsiteY1" fmla="*/ 15903 h 644056"/>
                <a:gd name="connsiteX2" fmla="*/ 23854 w 1105231"/>
                <a:gd name="connsiteY2" fmla="*/ 636104 h 644056"/>
                <a:gd name="connsiteX3" fmla="*/ 1097280 w 1105231"/>
                <a:gd name="connsiteY3" fmla="*/ 644056 h 644056"/>
                <a:gd name="connsiteX4" fmla="*/ 1105231 w 1105231"/>
                <a:gd name="connsiteY4" fmla="*/ 0 h 644056"/>
                <a:gd name="connsiteX5" fmla="*/ 723568 w 1105231"/>
                <a:gd name="connsiteY5" fmla="*/ 0 h 644056"/>
                <a:gd name="connsiteX0" fmla="*/ 404844 w 1112511"/>
                <a:gd name="connsiteY0" fmla="*/ 15902 h 644056"/>
                <a:gd name="connsiteX1" fmla="*/ 7280 w 1112511"/>
                <a:gd name="connsiteY1" fmla="*/ 15903 h 644056"/>
                <a:gd name="connsiteX2" fmla="*/ 0 w 1112511"/>
                <a:gd name="connsiteY2" fmla="*/ 636104 h 644056"/>
                <a:gd name="connsiteX3" fmla="*/ 1104560 w 1112511"/>
                <a:gd name="connsiteY3" fmla="*/ 644056 h 644056"/>
                <a:gd name="connsiteX4" fmla="*/ 1112511 w 1112511"/>
                <a:gd name="connsiteY4" fmla="*/ 0 h 644056"/>
                <a:gd name="connsiteX5" fmla="*/ 730848 w 1112511"/>
                <a:gd name="connsiteY5" fmla="*/ 0 h 644056"/>
                <a:gd name="connsiteX0" fmla="*/ 398212 w 1105879"/>
                <a:gd name="connsiteY0" fmla="*/ 15902 h 644056"/>
                <a:gd name="connsiteX1" fmla="*/ 648 w 1105879"/>
                <a:gd name="connsiteY1" fmla="*/ 15903 h 644056"/>
                <a:gd name="connsiteX2" fmla="*/ 1151 w 1105879"/>
                <a:gd name="connsiteY2" fmla="*/ 636104 h 644056"/>
                <a:gd name="connsiteX3" fmla="*/ 1097928 w 1105879"/>
                <a:gd name="connsiteY3" fmla="*/ 644056 h 644056"/>
                <a:gd name="connsiteX4" fmla="*/ 1105879 w 1105879"/>
                <a:gd name="connsiteY4" fmla="*/ 0 h 644056"/>
                <a:gd name="connsiteX5" fmla="*/ 724216 w 1105879"/>
                <a:gd name="connsiteY5" fmla="*/ 0 h 644056"/>
                <a:gd name="connsiteX0" fmla="*/ 398212 w 1105879"/>
                <a:gd name="connsiteY0" fmla="*/ 15902 h 636104"/>
                <a:gd name="connsiteX1" fmla="*/ 648 w 1105879"/>
                <a:gd name="connsiteY1" fmla="*/ 15903 h 636104"/>
                <a:gd name="connsiteX2" fmla="*/ 1151 w 1105879"/>
                <a:gd name="connsiteY2" fmla="*/ 636104 h 636104"/>
                <a:gd name="connsiteX3" fmla="*/ 1097928 w 1105879"/>
                <a:gd name="connsiteY3" fmla="*/ 635984 h 636104"/>
                <a:gd name="connsiteX4" fmla="*/ 1105879 w 1105879"/>
                <a:gd name="connsiteY4" fmla="*/ 0 h 636104"/>
                <a:gd name="connsiteX5" fmla="*/ 724216 w 1105879"/>
                <a:gd name="connsiteY5" fmla="*/ 0 h 636104"/>
                <a:gd name="connsiteX0" fmla="*/ 398212 w 1105879"/>
                <a:gd name="connsiteY0" fmla="*/ 15902 h 636104"/>
                <a:gd name="connsiteX1" fmla="*/ 648 w 1105879"/>
                <a:gd name="connsiteY1" fmla="*/ 15903 h 636104"/>
                <a:gd name="connsiteX2" fmla="*/ 1151 w 1105879"/>
                <a:gd name="connsiteY2" fmla="*/ 636104 h 636104"/>
                <a:gd name="connsiteX3" fmla="*/ 1097928 w 1105879"/>
                <a:gd name="connsiteY3" fmla="*/ 635984 h 636104"/>
                <a:gd name="connsiteX4" fmla="*/ 1105879 w 1105879"/>
                <a:gd name="connsiteY4" fmla="*/ 8072 h 636104"/>
                <a:gd name="connsiteX5" fmla="*/ 724216 w 1105879"/>
                <a:gd name="connsiteY5" fmla="*/ 0 h 636104"/>
                <a:gd name="connsiteX0" fmla="*/ 398212 w 1105879"/>
                <a:gd name="connsiteY0" fmla="*/ 7830 h 628032"/>
                <a:gd name="connsiteX1" fmla="*/ 648 w 1105879"/>
                <a:gd name="connsiteY1" fmla="*/ 7831 h 628032"/>
                <a:gd name="connsiteX2" fmla="*/ 1151 w 1105879"/>
                <a:gd name="connsiteY2" fmla="*/ 628032 h 628032"/>
                <a:gd name="connsiteX3" fmla="*/ 1097928 w 1105879"/>
                <a:gd name="connsiteY3" fmla="*/ 627912 h 628032"/>
                <a:gd name="connsiteX4" fmla="*/ 1105879 w 1105879"/>
                <a:gd name="connsiteY4" fmla="*/ 0 h 628032"/>
                <a:gd name="connsiteX5" fmla="*/ 716433 w 1105879"/>
                <a:gd name="connsiteY5" fmla="*/ 1 h 628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5879" h="628032">
                  <a:moveTo>
                    <a:pt x="398212" y="7830"/>
                  </a:moveTo>
                  <a:lnTo>
                    <a:pt x="648" y="7831"/>
                  </a:lnTo>
                  <a:cubicBezTo>
                    <a:pt x="-1779" y="214565"/>
                    <a:pt x="3578" y="421298"/>
                    <a:pt x="1151" y="628032"/>
                  </a:cubicBezTo>
                  <a:lnTo>
                    <a:pt x="1097928" y="627912"/>
                  </a:lnTo>
                  <a:cubicBezTo>
                    <a:pt x="1100578" y="413227"/>
                    <a:pt x="1103229" y="214685"/>
                    <a:pt x="1105879" y="0"/>
                  </a:cubicBezTo>
                  <a:lnTo>
                    <a:pt x="716433" y="1"/>
                  </a:ln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grpSp>
      <p:sp>
        <p:nvSpPr>
          <p:cNvPr id="44" name="テキスト ボックス 43"/>
          <p:cNvSpPr txBox="1"/>
          <p:nvPr/>
        </p:nvSpPr>
        <p:spPr>
          <a:xfrm>
            <a:off x="1362310" y="2332838"/>
            <a:ext cx="432849" cy="267446"/>
          </a:xfrm>
          <a:prstGeom prst="rect">
            <a:avLst/>
          </a:prstGeom>
          <a:noFill/>
        </p:spPr>
        <p:txBody>
          <a:bodyPr wrap="square" rtlCol="0">
            <a:spAutoFit/>
          </a:bodyPr>
          <a:lstStyle/>
          <a:p>
            <a:r>
              <a:rPr lang="en-US" altLang="ja-JP" sz="1138" dirty="0">
                <a:latin typeface="ＭＳ Ｐゴシック" panose="020B0600070205080204" pitchFamily="50" charset="-128"/>
                <a:ea typeface="ＭＳ Ｐゴシック" panose="020B0600070205080204" pitchFamily="50" charset="-128"/>
              </a:rPr>
              <a:t>3m</a:t>
            </a:r>
            <a:endParaRPr lang="ja-JP" altLang="en-US" sz="1138" dirty="0">
              <a:latin typeface="ＭＳ Ｐゴシック" panose="020B0600070205080204" pitchFamily="50" charset="-128"/>
              <a:ea typeface="ＭＳ Ｐゴシック" panose="020B0600070205080204" pitchFamily="50" charset="-128"/>
            </a:endParaRPr>
          </a:p>
        </p:txBody>
      </p:sp>
      <p:sp>
        <p:nvSpPr>
          <p:cNvPr id="46" name="テキスト ボックス 45"/>
          <p:cNvSpPr txBox="1"/>
          <p:nvPr/>
        </p:nvSpPr>
        <p:spPr>
          <a:xfrm>
            <a:off x="1020285" y="2704290"/>
            <a:ext cx="426388" cy="267446"/>
          </a:xfrm>
          <a:prstGeom prst="rect">
            <a:avLst/>
          </a:prstGeom>
          <a:noFill/>
        </p:spPr>
        <p:txBody>
          <a:bodyPr wrap="square" rtlCol="0">
            <a:spAutoFit/>
          </a:bodyPr>
          <a:lstStyle/>
          <a:p>
            <a:r>
              <a:rPr lang="en-US" altLang="ja-JP" sz="1138" dirty="0">
                <a:latin typeface="ＭＳ Ｐゴシック" panose="020B0600070205080204" pitchFamily="50" charset="-128"/>
                <a:ea typeface="ＭＳ Ｐゴシック" panose="020B0600070205080204" pitchFamily="50" charset="-128"/>
              </a:rPr>
              <a:t>3m</a:t>
            </a:r>
            <a:endParaRPr lang="ja-JP" altLang="en-US" sz="1138" dirty="0">
              <a:latin typeface="ＭＳ Ｐゴシック" panose="020B0600070205080204" pitchFamily="50" charset="-128"/>
              <a:ea typeface="ＭＳ Ｐゴシック" panose="020B0600070205080204" pitchFamily="50" charset="-128"/>
            </a:endParaRPr>
          </a:p>
        </p:txBody>
      </p:sp>
      <p:sp>
        <p:nvSpPr>
          <p:cNvPr id="51" name="正方形/長方形 50"/>
          <p:cNvSpPr/>
          <p:nvPr/>
        </p:nvSpPr>
        <p:spPr>
          <a:xfrm>
            <a:off x="1036668" y="5035851"/>
            <a:ext cx="212119" cy="344474"/>
          </a:xfrm>
          <a:prstGeom prst="rect">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52" name="正方形/長方形 51"/>
          <p:cNvSpPr/>
          <p:nvPr/>
        </p:nvSpPr>
        <p:spPr>
          <a:xfrm>
            <a:off x="1509442" y="5035851"/>
            <a:ext cx="212119" cy="344474"/>
          </a:xfrm>
          <a:prstGeom prst="rect">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grpSp>
        <p:nvGrpSpPr>
          <p:cNvPr id="55" name="グループ化 54"/>
          <p:cNvGrpSpPr/>
          <p:nvPr/>
        </p:nvGrpSpPr>
        <p:grpSpPr>
          <a:xfrm>
            <a:off x="6792838" y="2680076"/>
            <a:ext cx="394087" cy="394086"/>
            <a:chOff x="6504167" y="2345635"/>
            <a:chExt cx="485030" cy="485029"/>
          </a:xfrm>
        </p:grpSpPr>
        <p:sp>
          <p:nvSpPr>
            <p:cNvPr id="53" name="正方形/長方形 52"/>
            <p:cNvSpPr/>
            <p:nvPr/>
          </p:nvSpPr>
          <p:spPr>
            <a:xfrm>
              <a:off x="6504167" y="2345635"/>
              <a:ext cx="485030" cy="4770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54" name="フリーフォーム 53"/>
            <p:cNvSpPr/>
            <p:nvPr/>
          </p:nvSpPr>
          <p:spPr>
            <a:xfrm>
              <a:off x="6520070" y="2353586"/>
              <a:ext cx="461175" cy="477078"/>
            </a:xfrm>
            <a:custGeom>
              <a:avLst/>
              <a:gdLst>
                <a:gd name="connsiteX0" fmla="*/ 0 w 461175"/>
                <a:gd name="connsiteY0" fmla="*/ 7951 h 477078"/>
                <a:gd name="connsiteX1" fmla="*/ 0 w 461175"/>
                <a:gd name="connsiteY1" fmla="*/ 477078 h 477078"/>
                <a:gd name="connsiteX2" fmla="*/ 461175 w 461175"/>
                <a:gd name="connsiteY2" fmla="*/ 469127 h 477078"/>
                <a:gd name="connsiteX3" fmla="*/ 461175 w 461175"/>
                <a:gd name="connsiteY3" fmla="*/ 0 h 477078"/>
                <a:gd name="connsiteX4" fmla="*/ 151074 w 461175"/>
                <a:gd name="connsiteY4" fmla="*/ 7951 h 477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175" h="477078">
                  <a:moveTo>
                    <a:pt x="0" y="7951"/>
                  </a:moveTo>
                  <a:lnTo>
                    <a:pt x="0" y="477078"/>
                  </a:lnTo>
                  <a:lnTo>
                    <a:pt x="461175" y="469127"/>
                  </a:lnTo>
                  <a:lnTo>
                    <a:pt x="461175" y="0"/>
                  </a:lnTo>
                  <a:lnTo>
                    <a:pt x="151074" y="7951"/>
                  </a:lnTo>
                </a:path>
              </a:pathLst>
            </a:cu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grpSp>
      <p:grpSp>
        <p:nvGrpSpPr>
          <p:cNvPr id="56" name="グループ化 55"/>
          <p:cNvGrpSpPr/>
          <p:nvPr/>
        </p:nvGrpSpPr>
        <p:grpSpPr>
          <a:xfrm>
            <a:off x="6805760" y="3423285"/>
            <a:ext cx="394087" cy="394086"/>
            <a:chOff x="6504167" y="2345635"/>
            <a:chExt cx="485030" cy="485029"/>
          </a:xfrm>
        </p:grpSpPr>
        <p:sp>
          <p:nvSpPr>
            <p:cNvPr id="57" name="正方形/長方形 56"/>
            <p:cNvSpPr/>
            <p:nvPr/>
          </p:nvSpPr>
          <p:spPr>
            <a:xfrm>
              <a:off x="6504167" y="2345635"/>
              <a:ext cx="485030" cy="4770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58" name="フリーフォーム 57"/>
            <p:cNvSpPr/>
            <p:nvPr/>
          </p:nvSpPr>
          <p:spPr>
            <a:xfrm>
              <a:off x="6520070" y="2353586"/>
              <a:ext cx="461175" cy="477078"/>
            </a:xfrm>
            <a:custGeom>
              <a:avLst/>
              <a:gdLst>
                <a:gd name="connsiteX0" fmla="*/ 0 w 461175"/>
                <a:gd name="connsiteY0" fmla="*/ 7951 h 477078"/>
                <a:gd name="connsiteX1" fmla="*/ 0 w 461175"/>
                <a:gd name="connsiteY1" fmla="*/ 477078 h 477078"/>
                <a:gd name="connsiteX2" fmla="*/ 461175 w 461175"/>
                <a:gd name="connsiteY2" fmla="*/ 469127 h 477078"/>
                <a:gd name="connsiteX3" fmla="*/ 461175 w 461175"/>
                <a:gd name="connsiteY3" fmla="*/ 0 h 477078"/>
                <a:gd name="connsiteX4" fmla="*/ 151074 w 461175"/>
                <a:gd name="connsiteY4" fmla="*/ 7951 h 477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175" h="477078">
                  <a:moveTo>
                    <a:pt x="0" y="7951"/>
                  </a:moveTo>
                  <a:lnTo>
                    <a:pt x="0" y="477078"/>
                  </a:lnTo>
                  <a:lnTo>
                    <a:pt x="461175" y="469127"/>
                  </a:lnTo>
                  <a:lnTo>
                    <a:pt x="461175" y="0"/>
                  </a:lnTo>
                  <a:lnTo>
                    <a:pt x="151074" y="7951"/>
                  </a:lnTo>
                </a:path>
              </a:pathLst>
            </a:cu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grpSp>
      <p:grpSp>
        <p:nvGrpSpPr>
          <p:cNvPr id="59" name="グループ化 58"/>
          <p:cNvGrpSpPr/>
          <p:nvPr/>
        </p:nvGrpSpPr>
        <p:grpSpPr>
          <a:xfrm>
            <a:off x="8003470" y="2659165"/>
            <a:ext cx="394087" cy="394086"/>
            <a:chOff x="6504167" y="2345635"/>
            <a:chExt cx="485030" cy="485029"/>
          </a:xfrm>
        </p:grpSpPr>
        <p:sp>
          <p:nvSpPr>
            <p:cNvPr id="60" name="正方形/長方形 59"/>
            <p:cNvSpPr/>
            <p:nvPr/>
          </p:nvSpPr>
          <p:spPr>
            <a:xfrm>
              <a:off x="6504167" y="2345635"/>
              <a:ext cx="485030" cy="4770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61" name="フリーフォーム 60"/>
            <p:cNvSpPr/>
            <p:nvPr/>
          </p:nvSpPr>
          <p:spPr>
            <a:xfrm>
              <a:off x="6520070" y="2353586"/>
              <a:ext cx="461175" cy="477078"/>
            </a:xfrm>
            <a:custGeom>
              <a:avLst/>
              <a:gdLst>
                <a:gd name="connsiteX0" fmla="*/ 0 w 461175"/>
                <a:gd name="connsiteY0" fmla="*/ 7951 h 477078"/>
                <a:gd name="connsiteX1" fmla="*/ 0 w 461175"/>
                <a:gd name="connsiteY1" fmla="*/ 477078 h 477078"/>
                <a:gd name="connsiteX2" fmla="*/ 461175 w 461175"/>
                <a:gd name="connsiteY2" fmla="*/ 469127 h 477078"/>
                <a:gd name="connsiteX3" fmla="*/ 461175 w 461175"/>
                <a:gd name="connsiteY3" fmla="*/ 0 h 477078"/>
                <a:gd name="connsiteX4" fmla="*/ 151074 w 461175"/>
                <a:gd name="connsiteY4" fmla="*/ 7951 h 477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175" h="477078">
                  <a:moveTo>
                    <a:pt x="0" y="7951"/>
                  </a:moveTo>
                  <a:lnTo>
                    <a:pt x="0" y="477078"/>
                  </a:lnTo>
                  <a:lnTo>
                    <a:pt x="461175" y="469127"/>
                  </a:lnTo>
                  <a:lnTo>
                    <a:pt x="461175" y="0"/>
                  </a:lnTo>
                  <a:lnTo>
                    <a:pt x="151074" y="7951"/>
                  </a:lnTo>
                </a:path>
              </a:pathLst>
            </a:cu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grpSp>
      <p:grpSp>
        <p:nvGrpSpPr>
          <p:cNvPr id="62" name="グループ化 61"/>
          <p:cNvGrpSpPr/>
          <p:nvPr/>
        </p:nvGrpSpPr>
        <p:grpSpPr>
          <a:xfrm>
            <a:off x="7217545" y="3414051"/>
            <a:ext cx="394087" cy="394086"/>
            <a:chOff x="6504167" y="2345635"/>
            <a:chExt cx="485030" cy="485029"/>
          </a:xfrm>
        </p:grpSpPr>
        <p:sp>
          <p:nvSpPr>
            <p:cNvPr id="63" name="正方形/長方形 62"/>
            <p:cNvSpPr/>
            <p:nvPr/>
          </p:nvSpPr>
          <p:spPr>
            <a:xfrm>
              <a:off x="6504167" y="2345635"/>
              <a:ext cx="485030" cy="4770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64" name="フリーフォーム 63"/>
            <p:cNvSpPr/>
            <p:nvPr/>
          </p:nvSpPr>
          <p:spPr>
            <a:xfrm>
              <a:off x="6520070" y="2353586"/>
              <a:ext cx="461175" cy="477078"/>
            </a:xfrm>
            <a:custGeom>
              <a:avLst/>
              <a:gdLst>
                <a:gd name="connsiteX0" fmla="*/ 0 w 461175"/>
                <a:gd name="connsiteY0" fmla="*/ 7951 h 477078"/>
                <a:gd name="connsiteX1" fmla="*/ 0 w 461175"/>
                <a:gd name="connsiteY1" fmla="*/ 477078 h 477078"/>
                <a:gd name="connsiteX2" fmla="*/ 461175 w 461175"/>
                <a:gd name="connsiteY2" fmla="*/ 469127 h 477078"/>
                <a:gd name="connsiteX3" fmla="*/ 461175 w 461175"/>
                <a:gd name="connsiteY3" fmla="*/ 0 h 477078"/>
                <a:gd name="connsiteX4" fmla="*/ 151074 w 461175"/>
                <a:gd name="connsiteY4" fmla="*/ 7951 h 477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175" h="477078">
                  <a:moveTo>
                    <a:pt x="0" y="7951"/>
                  </a:moveTo>
                  <a:lnTo>
                    <a:pt x="0" y="477078"/>
                  </a:lnTo>
                  <a:lnTo>
                    <a:pt x="461175" y="469127"/>
                  </a:lnTo>
                  <a:lnTo>
                    <a:pt x="461175" y="0"/>
                  </a:lnTo>
                  <a:lnTo>
                    <a:pt x="151074" y="7951"/>
                  </a:lnTo>
                </a:path>
              </a:pathLst>
            </a:cu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grpSp>
      <p:grpSp>
        <p:nvGrpSpPr>
          <p:cNvPr id="65" name="グループ化 64"/>
          <p:cNvGrpSpPr/>
          <p:nvPr/>
        </p:nvGrpSpPr>
        <p:grpSpPr>
          <a:xfrm>
            <a:off x="8415333" y="2659165"/>
            <a:ext cx="394087" cy="394086"/>
            <a:chOff x="6504167" y="2345635"/>
            <a:chExt cx="485030" cy="485029"/>
          </a:xfrm>
        </p:grpSpPr>
        <p:sp>
          <p:nvSpPr>
            <p:cNvPr id="66" name="正方形/長方形 65"/>
            <p:cNvSpPr/>
            <p:nvPr/>
          </p:nvSpPr>
          <p:spPr>
            <a:xfrm>
              <a:off x="6504167" y="2345635"/>
              <a:ext cx="485030" cy="4770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67" name="フリーフォーム 66"/>
            <p:cNvSpPr/>
            <p:nvPr/>
          </p:nvSpPr>
          <p:spPr>
            <a:xfrm>
              <a:off x="6520070" y="2353586"/>
              <a:ext cx="461175" cy="477078"/>
            </a:xfrm>
            <a:custGeom>
              <a:avLst/>
              <a:gdLst>
                <a:gd name="connsiteX0" fmla="*/ 0 w 461175"/>
                <a:gd name="connsiteY0" fmla="*/ 7951 h 477078"/>
                <a:gd name="connsiteX1" fmla="*/ 0 w 461175"/>
                <a:gd name="connsiteY1" fmla="*/ 477078 h 477078"/>
                <a:gd name="connsiteX2" fmla="*/ 461175 w 461175"/>
                <a:gd name="connsiteY2" fmla="*/ 469127 h 477078"/>
                <a:gd name="connsiteX3" fmla="*/ 461175 w 461175"/>
                <a:gd name="connsiteY3" fmla="*/ 0 h 477078"/>
                <a:gd name="connsiteX4" fmla="*/ 151074 w 461175"/>
                <a:gd name="connsiteY4" fmla="*/ 7951 h 477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175" h="477078">
                  <a:moveTo>
                    <a:pt x="0" y="7951"/>
                  </a:moveTo>
                  <a:lnTo>
                    <a:pt x="0" y="477078"/>
                  </a:lnTo>
                  <a:lnTo>
                    <a:pt x="461175" y="469127"/>
                  </a:lnTo>
                  <a:lnTo>
                    <a:pt x="461175" y="0"/>
                  </a:lnTo>
                  <a:lnTo>
                    <a:pt x="151074" y="7951"/>
                  </a:lnTo>
                </a:path>
              </a:pathLst>
            </a:cu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grpSp>
      <p:grpSp>
        <p:nvGrpSpPr>
          <p:cNvPr id="68" name="グループ化 67"/>
          <p:cNvGrpSpPr/>
          <p:nvPr/>
        </p:nvGrpSpPr>
        <p:grpSpPr>
          <a:xfrm>
            <a:off x="8013093" y="3394474"/>
            <a:ext cx="394087" cy="394086"/>
            <a:chOff x="6504167" y="2345635"/>
            <a:chExt cx="485030" cy="485029"/>
          </a:xfrm>
        </p:grpSpPr>
        <p:sp>
          <p:nvSpPr>
            <p:cNvPr id="69" name="正方形/長方形 68"/>
            <p:cNvSpPr/>
            <p:nvPr/>
          </p:nvSpPr>
          <p:spPr>
            <a:xfrm>
              <a:off x="6504167" y="2345635"/>
              <a:ext cx="485030" cy="4770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70" name="フリーフォーム 69"/>
            <p:cNvSpPr/>
            <p:nvPr/>
          </p:nvSpPr>
          <p:spPr>
            <a:xfrm>
              <a:off x="6520070" y="2353586"/>
              <a:ext cx="461175" cy="477078"/>
            </a:xfrm>
            <a:custGeom>
              <a:avLst/>
              <a:gdLst>
                <a:gd name="connsiteX0" fmla="*/ 0 w 461175"/>
                <a:gd name="connsiteY0" fmla="*/ 7951 h 477078"/>
                <a:gd name="connsiteX1" fmla="*/ 0 w 461175"/>
                <a:gd name="connsiteY1" fmla="*/ 477078 h 477078"/>
                <a:gd name="connsiteX2" fmla="*/ 461175 w 461175"/>
                <a:gd name="connsiteY2" fmla="*/ 469127 h 477078"/>
                <a:gd name="connsiteX3" fmla="*/ 461175 w 461175"/>
                <a:gd name="connsiteY3" fmla="*/ 0 h 477078"/>
                <a:gd name="connsiteX4" fmla="*/ 151074 w 461175"/>
                <a:gd name="connsiteY4" fmla="*/ 7951 h 477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175" h="477078">
                  <a:moveTo>
                    <a:pt x="0" y="7951"/>
                  </a:moveTo>
                  <a:lnTo>
                    <a:pt x="0" y="477078"/>
                  </a:lnTo>
                  <a:lnTo>
                    <a:pt x="461175" y="469127"/>
                  </a:lnTo>
                  <a:lnTo>
                    <a:pt x="461175" y="0"/>
                  </a:lnTo>
                  <a:lnTo>
                    <a:pt x="151074" y="7951"/>
                  </a:lnTo>
                </a:path>
              </a:pathLst>
            </a:cu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grpSp>
      <p:sp>
        <p:nvSpPr>
          <p:cNvPr id="78" name="テキスト ボックス 77"/>
          <p:cNvSpPr txBox="1"/>
          <p:nvPr/>
        </p:nvSpPr>
        <p:spPr>
          <a:xfrm>
            <a:off x="3645932" y="2920844"/>
            <a:ext cx="2308161" cy="261610"/>
          </a:xfrm>
          <a:prstGeom prst="rect">
            <a:avLst/>
          </a:prstGeom>
          <a:noFill/>
        </p:spPr>
        <p:txBody>
          <a:bodyPr wrap="square" rtlCol="0">
            <a:spAutoFit/>
          </a:bodyPr>
          <a:lstStyle/>
          <a:p>
            <a:r>
              <a:rPr lang="ja-JP" altLang="en-US" sz="1050" dirty="0">
                <a:latin typeface="ＭＳ Ｐゴシック" panose="020B0600070205080204" pitchFamily="50" charset="-128"/>
                <a:ea typeface="ＭＳ Ｐゴシック" panose="020B0600070205080204" pitchFamily="50" charset="-128"/>
              </a:rPr>
              <a:t>○家族間の距離</a:t>
            </a:r>
            <a:r>
              <a:rPr lang="ja-JP" altLang="en-US" sz="1050" dirty="0" smtClean="0">
                <a:latin typeface="ＭＳ Ｐゴシック" panose="020B0600070205080204" pitchFamily="50" charset="-128"/>
                <a:ea typeface="ＭＳ Ｐゴシック" panose="020B0600070205080204" pitchFamily="50" charset="-128"/>
              </a:rPr>
              <a:t>を</a:t>
            </a:r>
            <a:r>
              <a:rPr lang="en-US" altLang="ja-JP" sz="1050" dirty="0" smtClean="0">
                <a:latin typeface="ＭＳ Ｐゴシック" panose="020B0600070205080204" pitchFamily="50" charset="-128"/>
                <a:ea typeface="ＭＳ Ｐゴシック" panose="020B0600070205080204" pitchFamily="50" charset="-128"/>
              </a:rPr>
              <a:t>1m</a:t>
            </a:r>
            <a:r>
              <a:rPr lang="ja-JP" altLang="en-US" sz="1050" dirty="0">
                <a:latin typeface="ＭＳ Ｐゴシック" panose="020B0600070205080204" pitchFamily="50" charset="-128"/>
                <a:ea typeface="ＭＳ Ｐゴシック" panose="020B0600070205080204" pitchFamily="50" charset="-128"/>
              </a:rPr>
              <a:t>以上あける</a:t>
            </a:r>
          </a:p>
        </p:txBody>
      </p:sp>
      <p:sp>
        <p:nvSpPr>
          <p:cNvPr id="79" name="角丸四角形 78"/>
          <p:cNvSpPr/>
          <p:nvPr/>
        </p:nvSpPr>
        <p:spPr>
          <a:xfrm>
            <a:off x="768792" y="2292056"/>
            <a:ext cx="5457152" cy="163844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80" name="角丸四角形 79"/>
          <p:cNvSpPr/>
          <p:nvPr/>
        </p:nvSpPr>
        <p:spPr>
          <a:xfrm>
            <a:off x="649903" y="4297418"/>
            <a:ext cx="5631343" cy="19749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grpSp>
        <p:nvGrpSpPr>
          <p:cNvPr id="25" name="グループ化 24"/>
          <p:cNvGrpSpPr/>
          <p:nvPr/>
        </p:nvGrpSpPr>
        <p:grpSpPr>
          <a:xfrm>
            <a:off x="2080476" y="4158289"/>
            <a:ext cx="2788484" cy="276999"/>
            <a:chOff x="2018300" y="4352450"/>
            <a:chExt cx="2788484" cy="276999"/>
          </a:xfrm>
        </p:grpSpPr>
        <p:sp>
          <p:nvSpPr>
            <p:cNvPr id="10" name="角丸四角形 9"/>
            <p:cNvSpPr/>
            <p:nvPr/>
          </p:nvSpPr>
          <p:spPr>
            <a:xfrm>
              <a:off x="2018300" y="4358093"/>
              <a:ext cx="2777988" cy="256569"/>
            </a:xfrm>
            <a:prstGeom prst="roundRect">
              <a:avLst>
                <a:gd name="adj" fmla="val 50000"/>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11" name="テキスト ボックス 10"/>
            <p:cNvSpPr txBox="1"/>
            <p:nvPr/>
          </p:nvSpPr>
          <p:spPr>
            <a:xfrm>
              <a:off x="2248450" y="4352450"/>
              <a:ext cx="2558334" cy="276999"/>
            </a:xfrm>
            <a:prstGeom prst="rect">
              <a:avLst/>
            </a:prstGeom>
            <a:noFill/>
          </p:spPr>
          <p:txBody>
            <a:bodyPr wrap="square" rtlCol="0">
              <a:spAutoFit/>
            </a:bodyPr>
            <a:lstStyle/>
            <a:p>
              <a:r>
                <a:rPr lang="ja-JP" altLang="en-US" sz="1200" dirty="0">
                  <a:latin typeface="ＤＦ平成ゴシック体W5" panose="020B0509000000000000" pitchFamily="49" charset="-128"/>
                  <a:ea typeface="ＤＦ平成ゴシック体W5" panose="020B0509000000000000" pitchFamily="49" charset="-128"/>
                </a:rPr>
                <a:t>パーティションを利用した場合</a:t>
              </a:r>
            </a:p>
          </p:txBody>
        </p:sp>
      </p:grpSp>
      <p:grpSp>
        <p:nvGrpSpPr>
          <p:cNvPr id="21" name="グループ化 20"/>
          <p:cNvGrpSpPr/>
          <p:nvPr/>
        </p:nvGrpSpPr>
        <p:grpSpPr>
          <a:xfrm>
            <a:off x="2423790" y="2140891"/>
            <a:ext cx="2220701" cy="276999"/>
            <a:chOff x="2149690" y="2370782"/>
            <a:chExt cx="2220701" cy="276999"/>
          </a:xfrm>
        </p:grpSpPr>
        <p:sp>
          <p:nvSpPr>
            <p:cNvPr id="6" name="角丸四角形 5"/>
            <p:cNvSpPr/>
            <p:nvPr/>
          </p:nvSpPr>
          <p:spPr>
            <a:xfrm>
              <a:off x="2149690" y="2379926"/>
              <a:ext cx="2209469" cy="253446"/>
            </a:xfrm>
            <a:prstGeom prst="roundRect">
              <a:avLst>
                <a:gd name="adj" fmla="val 50000"/>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7" name="テキスト ボックス 6"/>
            <p:cNvSpPr txBox="1"/>
            <p:nvPr/>
          </p:nvSpPr>
          <p:spPr>
            <a:xfrm>
              <a:off x="2328893" y="2370782"/>
              <a:ext cx="2041498" cy="276999"/>
            </a:xfrm>
            <a:prstGeom prst="rect">
              <a:avLst/>
            </a:prstGeom>
            <a:noFill/>
          </p:spPr>
          <p:txBody>
            <a:bodyPr wrap="square" rtlCol="0">
              <a:spAutoFit/>
            </a:bodyPr>
            <a:lstStyle/>
            <a:p>
              <a:r>
                <a:rPr lang="ja-JP" altLang="en-US" sz="1200" dirty="0">
                  <a:latin typeface="ＤＦ平成ゴシック体W5" panose="020B0509000000000000" pitchFamily="49" charset="-128"/>
                  <a:ea typeface="ＤＦ平成ゴシック体W5" panose="020B0509000000000000" pitchFamily="49" charset="-128"/>
                </a:rPr>
                <a:t>テープ等による区画表示</a:t>
              </a:r>
            </a:p>
          </p:txBody>
        </p:sp>
      </p:grpSp>
      <p:sp>
        <p:nvSpPr>
          <p:cNvPr id="81" name="角丸四角形 80"/>
          <p:cNvSpPr/>
          <p:nvPr/>
        </p:nvSpPr>
        <p:spPr>
          <a:xfrm>
            <a:off x="6469684" y="2292056"/>
            <a:ext cx="2754977" cy="3980275"/>
          </a:xfrm>
          <a:prstGeom prst="roundRect">
            <a:avLst>
              <a:gd name="adj" fmla="val 90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grpSp>
        <p:nvGrpSpPr>
          <p:cNvPr id="8" name="グループ化 7"/>
          <p:cNvGrpSpPr/>
          <p:nvPr/>
        </p:nvGrpSpPr>
        <p:grpSpPr>
          <a:xfrm>
            <a:off x="6800395" y="2155647"/>
            <a:ext cx="2225290" cy="276999"/>
            <a:chOff x="6695797" y="2550298"/>
            <a:chExt cx="2225290" cy="276999"/>
          </a:xfrm>
        </p:grpSpPr>
        <p:sp>
          <p:nvSpPr>
            <p:cNvPr id="13" name="角丸四角形 12"/>
            <p:cNvSpPr/>
            <p:nvPr/>
          </p:nvSpPr>
          <p:spPr>
            <a:xfrm>
              <a:off x="6695797" y="2558649"/>
              <a:ext cx="2046882" cy="252176"/>
            </a:xfrm>
            <a:prstGeom prst="roundRect">
              <a:avLst>
                <a:gd name="adj" fmla="val 50000"/>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14" name="テキスト ボックス 13"/>
            <p:cNvSpPr txBox="1"/>
            <p:nvPr/>
          </p:nvSpPr>
          <p:spPr>
            <a:xfrm>
              <a:off x="6879589" y="2550298"/>
              <a:ext cx="2041498" cy="276999"/>
            </a:xfrm>
            <a:prstGeom prst="rect">
              <a:avLst/>
            </a:prstGeom>
            <a:noFill/>
          </p:spPr>
          <p:txBody>
            <a:bodyPr wrap="square" rtlCol="0">
              <a:spAutoFit/>
            </a:bodyPr>
            <a:lstStyle/>
            <a:p>
              <a:r>
                <a:rPr lang="ja-JP" altLang="en-US" sz="1200" dirty="0">
                  <a:latin typeface="ＤＦ平成ゴシック体W5" panose="020B0509000000000000" pitchFamily="49" charset="-128"/>
                  <a:ea typeface="ＤＦ平成ゴシック体W5" panose="020B0509000000000000" pitchFamily="49" charset="-128"/>
                </a:rPr>
                <a:t>テントを利用した場合</a:t>
              </a:r>
            </a:p>
          </p:txBody>
        </p:sp>
      </p:grpSp>
      <p:grpSp>
        <p:nvGrpSpPr>
          <p:cNvPr id="74" name="グループ化 73"/>
          <p:cNvGrpSpPr/>
          <p:nvPr/>
        </p:nvGrpSpPr>
        <p:grpSpPr>
          <a:xfrm>
            <a:off x="7204327" y="2670994"/>
            <a:ext cx="394087" cy="394086"/>
            <a:chOff x="6504167" y="2345635"/>
            <a:chExt cx="485030" cy="485029"/>
          </a:xfrm>
        </p:grpSpPr>
        <p:sp>
          <p:nvSpPr>
            <p:cNvPr id="82" name="正方形/長方形 81"/>
            <p:cNvSpPr/>
            <p:nvPr/>
          </p:nvSpPr>
          <p:spPr>
            <a:xfrm>
              <a:off x="6504167" y="2345635"/>
              <a:ext cx="485030" cy="4770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83" name="フリーフォーム 82"/>
            <p:cNvSpPr/>
            <p:nvPr/>
          </p:nvSpPr>
          <p:spPr>
            <a:xfrm>
              <a:off x="6520070" y="2353586"/>
              <a:ext cx="461175" cy="477078"/>
            </a:xfrm>
            <a:custGeom>
              <a:avLst/>
              <a:gdLst>
                <a:gd name="connsiteX0" fmla="*/ 0 w 461175"/>
                <a:gd name="connsiteY0" fmla="*/ 7951 h 477078"/>
                <a:gd name="connsiteX1" fmla="*/ 0 w 461175"/>
                <a:gd name="connsiteY1" fmla="*/ 477078 h 477078"/>
                <a:gd name="connsiteX2" fmla="*/ 461175 w 461175"/>
                <a:gd name="connsiteY2" fmla="*/ 469127 h 477078"/>
                <a:gd name="connsiteX3" fmla="*/ 461175 w 461175"/>
                <a:gd name="connsiteY3" fmla="*/ 0 h 477078"/>
                <a:gd name="connsiteX4" fmla="*/ 151074 w 461175"/>
                <a:gd name="connsiteY4" fmla="*/ 7951 h 477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175" h="477078">
                  <a:moveTo>
                    <a:pt x="0" y="7951"/>
                  </a:moveTo>
                  <a:lnTo>
                    <a:pt x="0" y="477078"/>
                  </a:lnTo>
                  <a:lnTo>
                    <a:pt x="461175" y="469127"/>
                  </a:lnTo>
                  <a:lnTo>
                    <a:pt x="461175" y="0"/>
                  </a:lnTo>
                  <a:lnTo>
                    <a:pt x="151074" y="7951"/>
                  </a:lnTo>
                </a:path>
              </a:pathLst>
            </a:cu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grpSp>
      <p:grpSp>
        <p:nvGrpSpPr>
          <p:cNvPr id="84" name="グループ化 83"/>
          <p:cNvGrpSpPr/>
          <p:nvPr/>
        </p:nvGrpSpPr>
        <p:grpSpPr>
          <a:xfrm>
            <a:off x="8425975" y="3388014"/>
            <a:ext cx="394087" cy="394086"/>
            <a:chOff x="6504167" y="2345635"/>
            <a:chExt cx="485030" cy="485029"/>
          </a:xfrm>
        </p:grpSpPr>
        <p:sp>
          <p:nvSpPr>
            <p:cNvPr id="85" name="正方形/長方形 84"/>
            <p:cNvSpPr/>
            <p:nvPr/>
          </p:nvSpPr>
          <p:spPr>
            <a:xfrm>
              <a:off x="6504167" y="2345635"/>
              <a:ext cx="485030" cy="4770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86" name="フリーフォーム 85"/>
            <p:cNvSpPr/>
            <p:nvPr/>
          </p:nvSpPr>
          <p:spPr>
            <a:xfrm>
              <a:off x="6520070" y="2353586"/>
              <a:ext cx="461175" cy="477078"/>
            </a:xfrm>
            <a:custGeom>
              <a:avLst/>
              <a:gdLst>
                <a:gd name="connsiteX0" fmla="*/ 0 w 461175"/>
                <a:gd name="connsiteY0" fmla="*/ 7951 h 477078"/>
                <a:gd name="connsiteX1" fmla="*/ 0 w 461175"/>
                <a:gd name="connsiteY1" fmla="*/ 477078 h 477078"/>
                <a:gd name="connsiteX2" fmla="*/ 461175 w 461175"/>
                <a:gd name="connsiteY2" fmla="*/ 469127 h 477078"/>
                <a:gd name="connsiteX3" fmla="*/ 461175 w 461175"/>
                <a:gd name="connsiteY3" fmla="*/ 0 h 477078"/>
                <a:gd name="connsiteX4" fmla="*/ 151074 w 461175"/>
                <a:gd name="connsiteY4" fmla="*/ 7951 h 477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175" h="477078">
                  <a:moveTo>
                    <a:pt x="0" y="7951"/>
                  </a:moveTo>
                  <a:lnTo>
                    <a:pt x="0" y="477078"/>
                  </a:lnTo>
                  <a:lnTo>
                    <a:pt x="461175" y="469127"/>
                  </a:lnTo>
                  <a:lnTo>
                    <a:pt x="461175" y="0"/>
                  </a:lnTo>
                  <a:lnTo>
                    <a:pt x="151074" y="7951"/>
                  </a:lnTo>
                </a:path>
              </a:pathLst>
            </a:cu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grpSp>
      <p:sp>
        <p:nvSpPr>
          <p:cNvPr id="2" name="テキスト ボックス 1"/>
          <p:cNvSpPr txBox="1"/>
          <p:nvPr/>
        </p:nvSpPr>
        <p:spPr>
          <a:xfrm>
            <a:off x="6552314" y="3930502"/>
            <a:ext cx="2525799" cy="577081"/>
          </a:xfrm>
          <a:prstGeom prst="rect">
            <a:avLst/>
          </a:prstGeom>
          <a:noFill/>
        </p:spPr>
        <p:txBody>
          <a:bodyPr wrap="square" rtlCol="0">
            <a:spAutoFit/>
          </a:bodyPr>
          <a:lstStyle/>
          <a:p>
            <a:r>
              <a:rPr lang="ja-JP" altLang="en-US" sz="1050" dirty="0">
                <a:latin typeface="ＭＳ Ｐゴシック" panose="020B0600070205080204" pitchFamily="50" charset="-128"/>
                <a:ea typeface="ＭＳ Ｐゴシック" panose="020B0600070205080204" pitchFamily="50" charset="-128"/>
              </a:rPr>
              <a:t>○テントを利用する場合は</a:t>
            </a:r>
            <a:r>
              <a:rPr lang="ja-JP" altLang="en-US" sz="1050" dirty="0" smtClean="0">
                <a:latin typeface="ＭＳ Ｐゴシック" panose="020B0600070205080204" pitchFamily="50" charset="-128"/>
                <a:ea typeface="ＭＳ Ｐゴシック" panose="020B0600070205080204" pitchFamily="50" charset="-128"/>
              </a:rPr>
              <a:t>、飛沫感染を</a:t>
            </a:r>
          </a:p>
          <a:p>
            <a:r>
              <a:rPr lang="ja-JP" altLang="en-US" sz="1050" dirty="0">
                <a:latin typeface="ＭＳ Ｐゴシック" panose="020B0600070205080204" pitchFamily="50" charset="-128"/>
                <a:ea typeface="ＭＳ Ｐゴシック" panose="020B0600070205080204" pitchFamily="50" charset="-128"/>
              </a:rPr>
              <a:t>　</a:t>
            </a:r>
            <a:r>
              <a:rPr lang="ja-JP" altLang="en-US" sz="1050" dirty="0" smtClean="0">
                <a:latin typeface="ＭＳ Ｐゴシック" panose="020B0600070205080204" pitchFamily="50" charset="-128"/>
                <a:ea typeface="ＭＳ Ｐゴシック" panose="020B0600070205080204" pitchFamily="50" charset="-128"/>
              </a:rPr>
              <a:t>防ぐために屋根がある方が望ましいが、</a:t>
            </a:r>
          </a:p>
          <a:p>
            <a:r>
              <a:rPr lang="ja-JP" altLang="en-US" sz="1050" dirty="0">
                <a:latin typeface="ＭＳ Ｐゴシック" panose="020B0600070205080204" pitchFamily="50" charset="-128"/>
                <a:ea typeface="ＭＳ Ｐゴシック" panose="020B0600070205080204" pitchFamily="50" charset="-128"/>
              </a:rPr>
              <a:t>　</a:t>
            </a:r>
            <a:r>
              <a:rPr lang="ja-JP" altLang="en-US" sz="1050" dirty="0" smtClean="0">
                <a:latin typeface="ＭＳ Ｐゴシック" panose="020B0600070205080204" pitchFamily="50" charset="-128"/>
                <a:ea typeface="ＭＳ Ｐゴシック" panose="020B0600070205080204" pitchFamily="50" charset="-128"/>
              </a:rPr>
              <a:t>熱中症対策</a:t>
            </a:r>
            <a:r>
              <a:rPr lang="ja-JP" altLang="en-US" sz="1050" dirty="0" smtClean="0"/>
              <a:t>が</a:t>
            </a:r>
            <a:r>
              <a:rPr lang="ja-JP" altLang="en-US" sz="1050" dirty="0"/>
              <a:t>必要な際には、取り外す。</a:t>
            </a:r>
            <a:endParaRPr lang="ja-JP" altLang="en-US" sz="1050" dirty="0">
              <a:latin typeface="ＭＳ Ｐゴシック" panose="020B0600070205080204" pitchFamily="50" charset="-128"/>
              <a:ea typeface="ＭＳ Ｐゴシック" panose="020B0600070205080204" pitchFamily="50" charset="-128"/>
            </a:endParaRPr>
          </a:p>
        </p:txBody>
      </p:sp>
      <p:sp>
        <p:nvSpPr>
          <p:cNvPr id="87" name="テキスト ボックス 86"/>
          <p:cNvSpPr txBox="1"/>
          <p:nvPr/>
        </p:nvSpPr>
        <p:spPr>
          <a:xfrm>
            <a:off x="914944" y="4490858"/>
            <a:ext cx="5468564" cy="415498"/>
          </a:xfrm>
          <a:prstGeom prst="rect">
            <a:avLst/>
          </a:prstGeom>
          <a:noFill/>
        </p:spPr>
        <p:txBody>
          <a:bodyPr wrap="square" rtlCol="0">
            <a:spAutoFit/>
          </a:bodyPr>
          <a:lstStyle/>
          <a:p>
            <a:r>
              <a:rPr lang="ja-JP" altLang="en-US" sz="1050" dirty="0">
                <a:latin typeface="ＭＳ Ｐゴシック" panose="020B0600070205080204" pitchFamily="50" charset="-128"/>
                <a:ea typeface="ＭＳ Ｐゴシック" panose="020B0600070205080204" pitchFamily="50" charset="-128"/>
              </a:rPr>
              <a:t>○飛沫感染を防ぐため、少なくとも座位で口元より高い</a:t>
            </a:r>
            <a:r>
              <a:rPr lang="ja-JP" altLang="en-US" sz="1050" dirty="0" smtClean="0">
                <a:latin typeface="ＭＳ Ｐゴシック" panose="020B0600070205080204" pitchFamily="50" charset="-128"/>
                <a:ea typeface="ＭＳ Ｐゴシック" panose="020B0600070205080204" pitchFamily="50" charset="-128"/>
              </a:rPr>
              <a:t>パーティションとし、プライバシーを確保</a:t>
            </a:r>
            <a:endParaRPr lang="en-US" altLang="ja-JP" sz="1050" dirty="0" smtClean="0">
              <a:latin typeface="ＭＳ Ｐゴシック" panose="020B0600070205080204" pitchFamily="50" charset="-128"/>
              <a:ea typeface="ＭＳ Ｐゴシック" panose="020B0600070205080204" pitchFamily="50" charset="-128"/>
            </a:endParaRPr>
          </a:p>
          <a:p>
            <a:r>
              <a:rPr lang="ja-JP" altLang="en-US" sz="1050" dirty="0">
                <a:latin typeface="ＭＳ Ｐゴシック" panose="020B0600070205080204" pitchFamily="50" charset="-128"/>
                <a:ea typeface="ＭＳ Ｐゴシック" panose="020B0600070205080204" pitchFamily="50" charset="-128"/>
              </a:rPr>
              <a:t>　</a:t>
            </a:r>
            <a:r>
              <a:rPr lang="ja-JP" altLang="en-US" sz="1050" dirty="0" smtClean="0">
                <a:latin typeface="ＭＳ Ｐゴシック" panose="020B0600070205080204" pitchFamily="50" charset="-128"/>
                <a:ea typeface="ＭＳ Ｐゴシック" panose="020B0600070205080204" pitchFamily="50" charset="-128"/>
              </a:rPr>
              <a:t>する高さにすることが</a:t>
            </a:r>
            <a:r>
              <a:rPr lang="ja-JP" altLang="en-US" sz="1050" dirty="0">
                <a:latin typeface="ＭＳ Ｐゴシック" panose="020B0600070205080204" pitchFamily="50" charset="-128"/>
                <a:ea typeface="ＭＳ Ｐゴシック" panose="020B0600070205080204" pitchFamily="50" charset="-128"/>
              </a:rPr>
              <a:t>望ましい。また、換気</a:t>
            </a:r>
            <a:r>
              <a:rPr lang="ja-JP" altLang="en-US" sz="1050" dirty="0" smtClean="0">
                <a:latin typeface="ＭＳ Ｐゴシック" panose="020B0600070205080204" pitchFamily="50" charset="-128"/>
                <a:ea typeface="ＭＳ Ｐゴシック" panose="020B0600070205080204" pitchFamily="50" charset="-128"/>
              </a:rPr>
              <a:t>を考慮</a:t>
            </a:r>
            <a:r>
              <a:rPr lang="ja-JP" altLang="en-US" sz="1050" dirty="0">
                <a:latin typeface="ＭＳ Ｐゴシック" panose="020B0600070205080204" pitchFamily="50" charset="-128"/>
                <a:ea typeface="ＭＳ Ｐゴシック" panose="020B0600070205080204" pitchFamily="50" charset="-128"/>
              </a:rPr>
              <a:t>しつつ、より高いものが望ましい</a:t>
            </a:r>
            <a:r>
              <a:rPr lang="ja-JP" altLang="en-US" sz="1050" dirty="0" smtClean="0">
                <a:latin typeface="ＭＳ Ｐゴシック" panose="020B0600070205080204" pitchFamily="50" charset="-128"/>
                <a:ea typeface="ＭＳ Ｐゴシック" panose="020B0600070205080204" pitchFamily="50" charset="-128"/>
              </a:rPr>
              <a:t>。</a:t>
            </a:r>
            <a:endParaRPr lang="ja-JP" altLang="en-US" sz="1050" dirty="0">
              <a:latin typeface="ＭＳ Ｐゴシック" panose="020B0600070205080204" pitchFamily="50" charset="-128"/>
              <a:ea typeface="ＭＳ Ｐゴシック" panose="020B0600070205080204" pitchFamily="50" charset="-128"/>
            </a:endParaRPr>
          </a:p>
        </p:txBody>
      </p:sp>
      <p:sp>
        <p:nvSpPr>
          <p:cNvPr id="88" name="テキスト ボックス 87"/>
          <p:cNvSpPr txBox="1"/>
          <p:nvPr/>
        </p:nvSpPr>
        <p:spPr>
          <a:xfrm>
            <a:off x="3649226" y="2558988"/>
            <a:ext cx="2531936" cy="430887"/>
          </a:xfrm>
          <a:prstGeom prst="rect">
            <a:avLst/>
          </a:prstGeom>
          <a:noFill/>
        </p:spPr>
        <p:txBody>
          <a:bodyPr wrap="square" rtlCol="0">
            <a:spAutoFit/>
          </a:bodyPr>
          <a:lstStyle/>
          <a:p>
            <a:r>
              <a:rPr lang="ja-JP" altLang="en-US" sz="1050" dirty="0">
                <a:latin typeface="ＭＳ Ｐゴシック" panose="020B0600070205080204" pitchFamily="50" charset="-128"/>
                <a:ea typeface="ＭＳ Ｐゴシック" panose="020B0600070205080204" pitchFamily="50" charset="-128"/>
              </a:rPr>
              <a:t>○一家族が一区画を使用し、人数に</a:t>
            </a:r>
          </a:p>
          <a:p>
            <a:r>
              <a:rPr lang="ja-JP" altLang="en-US" sz="1050" dirty="0">
                <a:latin typeface="ＭＳ Ｐゴシック" panose="020B0600070205080204" pitchFamily="50" charset="-128"/>
                <a:ea typeface="ＭＳ Ｐゴシック" panose="020B0600070205080204" pitchFamily="50" charset="-128"/>
              </a:rPr>
              <a:t>　応じて区画の広さは調整する</a:t>
            </a:r>
          </a:p>
        </p:txBody>
      </p:sp>
      <p:sp>
        <p:nvSpPr>
          <p:cNvPr id="89" name="テキスト ボックス 88"/>
          <p:cNvSpPr txBox="1"/>
          <p:nvPr/>
        </p:nvSpPr>
        <p:spPr>
          <a:xfrm>
            <a:off x="740436" y="1205504"/>
            <a:ext cx="7996688" cy="461665"/>
          </a:xfrm>
          <a:prstGeom prst="rect">
            <a:avLst/>
          </a:prstGeom>
          <a:noFill/>
        </p:spPr>
        <p:txBody>
          <a:bodyPr wrap="square" rtlCol="0">
            <a:spAutoFit/>
          </a:bodyPr>
          <a:lstStyle/>
          <a:p>
            <a:r>
              <a:rPr lang="ja-JP" altLang="en-US" sz="1200" dirty="0">
                <a:latin typeface="ＭＳ Ｐゴシック" panose="020B0600070205080204" pitchFamily="50" charset="-128"/>
                <a:ea typeface="ＭＳ Ｐゴシック" panose="020B0600070205080204" pitchFamily="50" charset="-128"/>
              </a:rPr>
              <a:t>●体育館のような広い空間において、健康</a:t>
            </a:r>
            <a:r>
              <a:rPr lang="ja-JP" altLang="en-US" sz="1200" dirty="0" smtClean="0">
                <a:latin typeface="ＭＳ Ｐゴシック" panose="020B0600070205080204" pitchFamily="50" charset="-128"/>
                <a:ea typeface="ＭＳ Ｐゴシック" panose="020B0600070205080204" pitchFamily="50" charset="-128"/>
              </a:rPr>
              <a:t>な人が</a:t>
            </a:r>
            <a:r>
              <a:rPr lang="ja-JP" altLang="en-US" sz="1200" dirty="0">
                <a:latin typeface="ＭＳ Ｐゴシック" panose="020B0600070205080204" pitchFamily="50" charset="-128"/>
                <a:ea typeface="ＭＳ Ｐゴシック" panose="020B0600070205080204" pitchFamily="50" charset="-128"/>
              </a:rPr>
              <a:t>滞在するスペースとしては、以下のような方法が考えられる</a:t>
            </a:r>
            <a:r>
              <a:rPr lang="ja-JP" altLang="en-US" sz="1200" dirty="0" smtClean="0">
                <a:latin typeface="ＭＳ Ｐゴシック" panose="020B0600070205080204" pitchFamily="50" charset="-128"/>
                <a:ea typeface="ＭＳ Ｐゴシック" panose="020B0600070205080204" pitchFamily="50" charset="-128"/>
              </a:rPr>
              <a:t>。</a:t>
            </a:r>
            <a:endParaRPr lang="en-US" altLang="ja-JP" sz="1200" dirty="0" smtClean="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　 </a:t>
            </a:r>
            <a:r>
              <a:rPr lang="ja-JP" altLang="en-US" sz="1200" dirty="0" smtClean="0"/>
              <a:t>感染</a:t>
            </a:r>
            <a:r>
              <a:rPr lang="ja-JP" altLang="en-US" sz="1200" dirty="0"/>
              <a:t>対策やプライバシー保護の観点からは、パーティションやテントを用いることが望ましい。</a:t>
            </a:r>
            <a:endParaRPr lang="en-US" altLang="ja-JP" sz="1200" dirty="0">
              <a:latin typeface="ＭＳ Ｐゴシック" panose="020B0600070205080204" pitchFamily="50" charset="-128"/>
              <a:ea typeface="ＭＳ Ｐゴシック" panose="020B0600070205080204" pitchFamily="50" charset="-128"/>
            </a:endParaRPr>
          </a:p>
        </p:txBody>
      </p:sp>
      <p:sp>
        <p:nvSpPr>
          <p:cNvPr id="90" name="テキスト ボックス 89"/>
          <p:cNvSpPr txBox="1"/>
          <p:nvPr/>
        </p:nvSpPr>
        <p:spPr>
          <a:xfrm>
            <a:off x="740436" y="1657825"/>
            <a:ext cx="8791294" cy="461665"/>
          </a:xfrm>
          <a:prstGeom prst="rect">
            <a:avLst/>
          </a:prstGeom>
          <a:noFill/>
        </p:spPr>
        <p:txBody>
          <a:bodyPr wrap="square" rtlCol="0">
            <a:spAutoFit/>
          </a:bodyPr>
          <a:lstStyle/>
          <a:p>
            <a:r>
              <a:rPr lang="ja-JP" altLang="en-US" sz="1200" dirty="0">
                <a:latin typeface="ＭＳ Ｐゴシック" panose="020B0600070205080204" pitchFamily="50" charset="-128"/>
                <a:ea typeface="ＭＳ Ｐゴシック" panose="020B0600070205080204" pitchFamily="50" charset="-128"/>
              </a:rPr>
              <a:t>●感染リスクの高い高齢者・基礎疾患を</a:t>
            </a:r>
            <a:r>
              <a:rPr lang="ja-JP" altLang="en-US" sz="1200" dirty="0" smtClean="0">
                <a:latin typeface="ＭＳ Ｐゴシック" panose="020B0600070205080204" pitchFamily="50" charset="-128"/>
                <a:ea typeface="ＭＳ Ｐゴシック" panose="020B0600070205080204" pitchFamily="50" charset="-128"/>
              </a:rPr>
              <a:t>有する人・</a:t>
            </a:r>
            <a:r>
              <a:rPr lang="ja-JP" altLang="en-US" sz="1200" dirty="0" err="1">
                <a:latin typeface="ＭＳ Ｐゴシック" panose="020B0600070205080204" pitchFamily="50" charset="-128"/>
                <a:ea typeface="ＭＳ Ｐゴシック" panose="020B0600070205080204" pitchFamily="50" charset="-128"/>
              </a:rPr>
              <a:t>障がい</a:t>
            </a:r>
            <a:r>
              <a:rPr lang="ja-JP" altLang="en-US" sz="1200" dirty="0">
                <a:latin typeface="ＭＳ Ｐゴシック" panose="020B0600070205080204" pitchFamily="50" charset="-128"/>
                <a:ea typeface="ＭＳ Ｐゴシック" panose="020B0600070205080204" pitchFamily="50" charset="-128"/>
              </a:rPr>
              <a:t>者・妊産婦等が滞在する場合には、避難所内に専用スペースを設けること</a:t>
            </a:r>
            <a:r>
              <a:rPr lang="ja-JP" altLang="en-US" sz="1200" dirty="0" smtClean="0">
                <a:latin typeface="ＭＳ Ｐゴシック" panose="020B0600070205080204" pitchFamily="50" charset="-128"/>
                <a:ea typeface="ＭＳ Ｐゴシック" panose="020B0600070205080204" pitchFamily="50" charset="-128"/>
              </a:rPr>
              <a:t>が</a:t>
            </a:r>
          </a:p>
          <a:p>
            <a:r>
              <a:rPr lang="ja-JP" altLang="en-US" sz="1200" dirty="0">
                <a:latin typeface="ＭＳ Ｐゴシック" panose="020B0600070205080204" pitchFamily="50" charset="-128"/>
                <a:ea typeface="ＭＳ Ｐゴシック" panose="020B0600070205080204" pitchFamily="50" charset="-128"/>
              </a:rPr>
              <a:t>　</a:t>
            </a:r>
            <a:r>
              <a:rPr lang="ja-JP" altLang="en-US" sz="1200" dirty="0" smtClean="0">
                <a:latin typeface="ＭＳ Ｐゴシック" panose="020B0600070205080204" pitchFamily="50" charset="-128"/>
                <a:ea typeface="ＭＳ Ｐゴシック" panose="020B0600070205080204" pitchFamily="50" charset="-128"/>
              </a:rPr>
              <a:t>望ましいが、体育</a:t>
            </a:r>
            <a:r>
              <a:rPr lang="ja-JP" altLang="en-US" sz="1200" dirty="0">
                <a:latin typeface="ＭＳ Ｐゴシック" panose="020B0600070205080204" pitchFamily="50" charset="-128"/>
                <a:ea typeface="ＭＳ Ｐゴシック" panose="020B0600070205080204" pitchFamily="50" charset="-128"/>
              </a:rPr>
              <a:t>館内に専用ゾーンを設け、以下と同様の考え方で利用することも考えられる</a:t>
            </a:r>
            <a:r>
              <a:rPr lang="ja-JP" altLang="en-US" sz="1200" dirty="0" smtClean="0">
                <a:latin typeface="ＭＳ Ｐゴシック" panose="020B0600070205080204" pitchFamily="50" charset="-128"/>
                <a:ea typeface="ＭＳ Ｐゴシック" panose="020B0600070205080204" pitchFamily="50" charset="-128"/>
              </a:rPr>
              <a:t>。</a:t>
            </a:r>
            <a:endParaRPr lang="ja-JP" altLang="en-US" sz="1200" dirty="0">
              <a:latin typeface="ＭＳ Ｐゴシック" panose="020B0600070205080204" pitchFamily="50" charset="-128"/>
              <a:ea typeface="ＭＳ Ｐゴシック" panose="020B0600070205080204" pitchFamily="50" charset="-128"/>
            </a:endParaRPr>
          </a:p>
        </p:txBody>
      </p:sp>
      <p:sp>
        <p:nvSpPr>
          <p:cNvPr id="94" name="テキスト ボックス 93"/>
          <p:cNvSpPr txBox="1"/>
          <p:nvPr/>
        </p:nvSpPr>
        <p:spPr>
          <a:xfrm>
            <a:off x="864222" y="2338797"/>
            <a:ext cx="568923" cy="267446"/>
          </a:xfrm>
          <a:prstGeom prst="rect">
            <a:avLst/>
          </a:prstGeom>
          <a:noFill/>
        </p:spPr>
        <p:txBody>
          <a:bodyPr wrap="square" rtlCol="0">
            <a:spAutoFit/>
          </a:bodyPr>
          <a:lstStyle/>
          <a:p>
            <a:r>
              <a:rPr lang="ja-JP" altLang="en-US" sz="1138" dirty="0" smtClean="0">
                <a:latin typeface="ＭＳ Ｐゴシック" panose="020B0600070205080204" pitchFamily="50" charset="-128"/>
                <a:ea typeface="ＭＳ Ｐゴシック" panose="020B0600070205080204" pitchFamily="50" charset="-128"/>
              </a:rPr>
              <a:t>（例）</a:t>
            </a:r>
            <a:endParaRPr lang="ja-JP" altLang="en-US" sz="1138" dirty="0">
              <a:latin typeface="ＭＳ Ｐゴシック" panose="020B0600070205080204" pitchFamily="50" charset="-128"/>
              <a:ea typeface="ＭＳ Ｐゴシック" panose="020B0600070205080204" pitchFamily="50" charset="-128"/>
            </a:endParaRPr>
          </a:p>
        </p:txBody>
      </p:sp>
      <p:sp>
        <p:nvSpPr>
          <p:cNvPr id="95" name="テキスト ボックス 94"/>
          <p:cNvSpPr txBox="1"/>
          <p:nvPr/>
        </p:nvSpPr>
        <p:spPr>
          <a:xfrm>
            <a:off x="6504701" y="2382422"/>
            <a:ext cx="568923" cy="267446"/>
          </a:xfrm>
          <a:prstGeom prst="rect">
            <a:avLst/>
          </a:prstGeom>
          <a:noFill/>
        </p:spPr>
        <p:txBody>
          <a:bodyPr wrap="square" rtlCol="0">
            <a:spAutoFit/>
          </a:bodyPr>
          <a:lstStyle/>
          <a:p>
            <a:r>
              <a:rPr lang="ja-JP" altLang="en-US" sz="1138" dirty="0" smtClean="0">
                <a:latin typeface="ＭＳ Ｐゴシック" panose="020B0600070205080204" pitchFamily="50" charset="-128"/>
                <a:ea typeface="ＭＳ Ｐゴシック" panose="020B0600070205080204" pitchFamily="50" charset="-128"/>
              </a:rPr>
              <a:t>（例）</a:t>
            </a:r>
            <a:endParaRPr lang="ja-JP" altLang="en-US" sz="1138" dirty="0">
              <a:latin typeface="ＭＳ Ｐゴシック" panose="020B0600070205080204" pitchFamily="50" charset="-128"/>
              <a:ea typeface="ＭＳ Ｐゴシック" panose="020B0600070205080204" pitchFamily="50" charset="-128"/>
            </a:endParaRPr>
          </a:p>
        </p:txBody>
      </p:sp>
      <p:sp>
        <p:nvSpPr>
          <p:cNvPr id="96" name="テキスト ボックス 95"/>
          <p:cNvSpPr txBox="1"/>
          <p:nvPr/>
        </p:nvSpPr>
        <p:spPr>
          <a:xfrm>
            <a:off x="577807" y="4907395"/>
            <a:ext cx="568923" cy="267446"/>
          </a:xfrm>
          <a:prstGeom prst="rect">
            <a:avLst/>
          </a:prstGeom>
          <a:noFill/>
        </p:spPr>
        <p:txBody>
          <a:bodyPr wrap="square" rtlCol="0">
            <a:spAutoFit/>
          </a:bodyPr>
          <a:lstStyle/>
          <a:p>
            <a:r>
              <a:rPr lang="ja-JP" altLang="en-US" sz="1138" dirty="0" smtClean="0">
                <a:latin typeface="ＭＳ Ｐゴシック" panose="020B0600070205080204" pitchFamily="50" charset="-128"/>
                <a:ea typeface="ＭＳ Ｐゴシック" panose="020B0600070205080204" pitchFamily="50" charset="-128"/>
              </a:rPr>
              <a:t>（例）</a:t>
            </a:r>
            <a:endParaRPr lang="ja-JP" altLang="en-US" sz="1138" dirty="0">
              <a:latin typeface="ＭＳ Ｐゴシック" panose="020B0600070205080204" pitchFamily="50" charset="-128"/>
              <a:ea typeface="ＭＳ Ｐゴシック" panose="020B0600070205080204" pitchFamily="50" charset="-128"/>
            </a:endParaRPr>
          </a:p>
        </p:txBody>
      </p:sp>
      <p:sp>
        <p:nvSpPr>
          <p:cNvPr id="97" name="正方形/長方形 96"/>
          <p:cNvSpPr/>
          <p:nvPr/>
        </p:nvSpPr>
        <p:spPr>
          <a:xfrm>
            <a:off x="589764" y="6247229"/>
            <a:ext cx="5711246" cy="253916"/>
          </a:xfrm>
          <a:prstGeom prst="rect">
            <a:avLst/>
          </a:prstGeom>
        </p:spPr>
        <p:txBody>
          <a:bodyPr wrap="square">
            <a:spAutoFit/>
          </a:bodyPr>
          <a:lstStyle/>
          <a:p>
            <a:r>
              <a:rPr lang="en-US" altLang="ja-JP" sz="1050" dirty="0" smtClean="0">
                <a:latin typeface="ＭＳ Ｐゴシック" panose="020B0600070205080204" pitchFamily="50" charset="-128"/>
                <a:ea typeface="ＭＳ Ｐゴシック" panose="020B0600070205080204" pitchFamily="50" charset="-128"/>
              </a:rPr>
              <a:t>※ </a:t>
            </a:r>
            <a:r>
              <a:rPr lang="ja-JP" altLang="en-US" sz="1050" dirty="0" smtClean="0">
                <a:latin typeface="ＭＳ Ｐゴシック" panose="020B0600070205080204" pitchFamily="50" charset="-128"/>
                <a:ea typeface="ＭＳ Ｐゴシック" panose="020B0600070205080204" pitchFamily="50" charset="-128"/>
              </a:rPr>
              <a:t>人</a:t>
            </a:r>
            <a:r>
              <a:rPr lang="ja-JP" altLang="en-US" sz="1050" dirty="0">
                <a:latin typeface="ＭＳ Ｐゴシック" panose="020B0600070205080204" pitchFamily="50" charset="-128"/>
                <a:ea typeface="ＭＳ Ｐゴシック" panose="020B0600070205080204" pitchFamily="50" charset="-128"/>
              </a:rPr>
              <a:t>と人の間隔は、できるだけ</a:t>
            </a:r>
            <a:r>
              <a:rPr lang="en-US" altLang="ja-JP" sz="1050" dirty="0">
                <a:latin typeface="ＭＳ Ｐゴシック" panose="020B0600070205080204" pitchFamily="50" charset="-128"/>
                <a:ea typeface="ＭＳ Ｐゴシック" panose="020B0600070205080204" pitchFamily="50" charset="-128"/>
              </a:rPr>
              <a:t>2m</a:t>
            </a:r>
            <a:r>
              <a:rPr lang="ja-JP" altLang="en-US" sz="1050" dirty="0">
                <a:latin typeface="ＭＳ Ｐゴシック" panose="020B0600070205080204" pitchFamily="50" charset="-128"/>
                <a:ea typeface="ＭＳ Ｐゴシック" panose="020B0600070205080204" pitchFamily="50" charset="-128"/>
              </a:rPr>
              <a:t>（最低</a:t>
            </a:r>
            <a:r>
              <a:rPr lang="en-US" altLang="ja-JP" sz="1050" dirty="0">
                <a:latin typeface="ＭＳ Ｐゴシック" panose="020B0600070205080204" pitchFamily="50" charset="-128"/>
                <a:ea typeface="ＭＳ Ｐゴシック" panose="020B0600070205080204" pitchFamily="50" charset="-128"/>
              </a:rPr>
              <a:t>1m</a:t>
            </a:r>
            <a:r>
              <a:rPr lang="ja-JP" altLang="en-US" sz="1050" dirty="0">
                <a:latin typeface="ＭＳ Ｐゴシック" panose="020B0600070205080204" pitchFamily="50" charset="-128"/>
                <a:ea typeface="ＭＳ Ｐゴシック" panose="020B0600070205080204" pitchFamily="50" charset="-128"/>
              </a:rPr>
              <a:t>）空けることを意識して過ごしていただくことが</a:t>
            </a:r>
            <a:r>
              <a:rPr lang="ja-JP" altLang="en-US" sz="1050" dirty="0" smtClean="0">
                <a:latin typeface="ＭＳ Ｐゴシック" panose="020B0600070205080204" pitchFamily="50" charset="-128"/>
                <a:ea typeface="ＭＳ Ｐゴシック" panose="020B0600070205080204" pitchFamily="50" charset="-128"/>
              </a:rPr>
              <a:t>望ましい。</a:t>
            </a:r>
            <a:endParaRPr lang="ja-JP" altLang="en-US" sz="1050" dirty="0">
              <a:latin typeface="ＭＳ Ｐゴシック" panose="020B0600070205080204" pitchFamily="50" charset="-128"/>
              <a:ea typeface="ＭＳ Ｐゴシック" panose="020B0600070205080204" pitchFamily="50" charset="-128"/>
            </a:endParaRPr>
          </a:p>
        </p:txBody>
      </p:sp>
      <p:pic>
        <p:nvPicPr>
          <p:cNvPr id="48" name="図 4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18681" y="4584207"/>
            <a:ext cx="2028596" cy="1521447"/>
          </a:xfrm>
          <a:prstGeom prst="rect">
            <a:avLst/>
          </a:prstGeom>
        </p:spPr>
      </p:pic>
      <p:sp>
        <p:nvSpPr>
          <p:cNvPr id="131" name="テキスト ボックス 130"/>
          <p:cNvSpPr txBox="1"/>
          <p:nvPr/>
        </p:nvSpPr>
        <p:spPr>
          <a:xfrm>
            <a:off x="3649226" y="3343828"/>
            <a:ext cx="2513926" cy="400110"/>
          </a:xfrm>
          <a:prstGeom prst="rect">
            <a:avLst/>
          </a:prstGeom>
          <a:noFill/>
        </p:spPr>
        <p:txBody>
          <a:bodyPr wrap="square" rtlCol="0">
            <a:spAutoFit/>
          </a:bodyPr>
          <a:lstStyle/>
          <a:p>
            <a:r>
              <a:rPr kumimoji="1" lang="en-US" altLang="ja-JP" sz="1000" dirty="0" smtClean="0">
                <a:latin typeface="ＭＳ Ｐゴシック" panose="020B0600070205080204" pitchFamily="50" charset="-128"/>
                <a:ea typeface="ＭＳ Ｐゴシック" panose="020B0600070205080204" pitchFamily="50" charset="-128"/>
              </a:rPr>
              <a:t>※</a:t>
            </a:r>
            <a:r>
              <a:rPr kumimoji="1" lang="ja-JP" altLang="en-US" sz="1000" dirty="0" smtClean="0">
                <a:latin typeface="ＭＳ Ｐゴシック" panose="020B0600070205080204" pitchFamily="50" charset="-128"/>
                <a:ea typeface="ＭＳ Ｐゴシック" panose="020B0600070205080204" pitchFamily="50" charset="-128"/>
              </a:rPr>
              <a:t>スペース内</a:t>
            </a:r>
            <a:r>
              <a:rPr kumimoji="1" lang="ja-JP" altLang="en-US" sz="1000" dirty="0">
                <a:latin typeface="ＭＳ Ｐゴシック" panose="020B0600070205080204" pitchFamily="50" charset="-128"/>
                <a:ea typeface="ＭＳ Ｐゴシック" panose="020B0600070205080204" pitchFamily="50" charset="-128"/>
              </a:rPr>
              <a:t>通路</a:t>
            </a:r>
            <a:r>
              <a:rPr kumimoji="1" lang="ja-JP" altLang="en-US" sz="1000" dirty="0" smtClean="0">
                <a:latin typeface="ＭＳ Ｐゴシック" panose="020B0600070205080204" pitchFamily="50" charset="-128"/>
                <a:ea typeface="ＭＳ Ｐゴシック" panose="020B0600070205080204" pitchFamily="50" charset="-128"/>
              </a:rPr>
              <a:t>は出来る限り通行者が</a:t>
            </a:r>
            <a:endParaRPr kumimoji="1" lang="en-US" altLang="ja-JP" sz="1000" dirty="0" smtClean="0">
              <a:latin typeface="ＭＳ Ｐゴシック" panose="020B0600070205080204" pitchFamily="50" charset="-128"/>
              <a:ea typeface="ＭＳ Ｐゴシック" panose="020B0600070205080204" pitchFamily="50" charset="-128"/>
            </a:endParaRPr>
          </a:p>
          <a:p>
            <a:r>
              <a:rPr kumimoji="1" lang="ja-JP" altLang="en-US" sz="1000" dirty="0">
                <a:latin typeface="ＭＳ Ｐゴシック" panose="020B0600070205080204" pitchFamily="50" charset="-128"/>
                <a:ea typeface="ＭＳ Ｐゴシック" panose="020B0600070205080204" pitchFamily="50" charset="-128"/>
              </a:rPr>
              <a:t>　</a:t>
            </a:r>
            <a:r>
              <a:rPr kumimoji="1" lang="ja-JP" altLang="en-US" sz="1000" dirty="0" smtClean="0">
                <a:latin typeface="ＭＳ Ｐゴシック" panose="020B0600070205080204" pitchFamily="50" charset="-128"/>
                <a:ea typeface="ＭＳ Ｐゴシック" panose="020B0600070205080204" pitchFamily="50" charset="-128"/>
              </a:rPr>
              <a:t> すれ違わないように配慮する必要がある</a:t>
            </a:r>
          </a:p>
        </p:txBody>
      </p:sp>
      <p:sp>
        <p:nvSpPr>
          <p:cNvPr id="132" name="正方形/長方形 131"/>
          <p:cNvSpPr/>
          <p:nvPr/>
        </p:nvSpPr>
        <p:spPr>
          <a:xfrm>
            <a:off x="602181" y="6612224"/>
            <a:ext cx="7625079" cy="253916"/>
          </a:xfrm>
          <a:prstGeom prst="rect">
            <a:avLst/>
          </a:prstGeom>
        </p:spPr>
        <p:txBody>
          <a:bodyPr wrap="square">
            <a:spAutoFit/>
          </a:bodyPr>
          <a:lstStyle/>
          <a:p>
            <a:r>
              <a:rPr lang="en-US" altLang="ja-JP" sz="1050" dirty="0" smtClean="0">
                <a:latin typeface="ＭＳ Ｐゴシック" panose="020B0600070205080204" pitchFamily="50" charset="-128"/>
                <a:ea typeface="ＭＳ Ｐゴシック" panose="020B0600070205080204" pitchFamily="50" charset="-128"/>
              </a:rPr>
              <a:t>※ </a:t>
            </a:r>
            <a:r>
              <a:rPr lang="ja-JP" altLang="en-US" sz="1050" dirty="0" smtClean="0">
                <a:latin typeface="ＭＳ Ｐゴシック" panose="020B0600070205080204" pitchFamily="50" charset="-128"/>
                <a:ea typeface="ＭＳ Ｐゴシック" panose="020B0600070205080204" pitchFamily="50" charset="-128"/>
              </a:rPr>
              <a:t>上記は全て実施することが望ましいが、災害時において、種々の制約が想定され、出来る範囲で最大限実施することが望まれる。</a:t>
            </a:r>
            <a:endParaRPr lang="ja-JP" altLang="en-US" sz="1050" dirty="0">
              <a:latin typeface="ＭＳ Ｐゴシック" panose="020B0600070205080204" pitchFamily="50" charset="-128"/>
              <a:ea typeface="ＭＳ Ｐゴシック" panose="020B0600070205080204" pitchFamily="50" charset="-128"/>
            </a:endParaRPr>
          </a:p>
        </p:txBody>
      </p:sp>
      <p:sp>
        <p:nvSpPr>
          <p:cNvPr id="133" name="テキスト ボックス 132"/>
          <p:cNvSpPr txBox="1"/>
          <p:nvPr/>
        </p:nvSpPr>
        <p:spPr>
          <a:xfrm>
            <a:off x="1728838" y="2345331"/>
            <a:ext cx="994739" cy="267446"/>
          </a:xfrm>
          <a:prstGeom prst="rect">
            <a:avLst/>
          </a:prstGeom>
          <a:noFill/>
        </p:spPr>
        <p:txBody>
          <a:bodyPr wrap="square" rtlCol="0">
            <a:spAutoFit/>
          </a:bodyPr>
          <a:lstStyle/>
          <a:p>
            <a:r>
              <a:rPr lang="en-US" altLang="ja-JP" sz="1138" dirty="0" smtClean="0">
                <a:latin typeface="ＭＳ Ｐゴシック" panose="020B0600070205080204" pitchFamily="50" charset="-128"/>
                <a:ea typeface="ＭＳ Ｐゴシック" panose="020B0600070205080204" pitchFamily="50" charset="-128"/>
              </a:rPr>
              <a:t>1m</a:t>
            </a:r>
            <a:r>
              <a:rPr lang="ja-JP" altLang="en-US" sz="1138" dirty="0" smtClean="0">
                <a:latin typeface="ＭＳ Ｐゴシック" panose="020B0600070205080204" pitchFamily="50" charset="-128"/>
                <a:ea typeface="ＭＳ Ｐゴシック" panose="020B0600070205080204" pitchFamily="50" charset="-128"/>
              </a:rPr>
              <a:t>～</a:t>
            </a:r>
            <a:r>
              <a:rPr lang="en-US" altLang="ja-JP" sz="1138" dirty="0" smtClean="0">
                <a:latin typeface="ＭＳ Ｐゴシック" panose="020B0600070205080204" pitchFamily="50" charset="-128"/>
                <a:ea typeface="ＭＳ Ｐゴシック" panose="020B0600070205080204" pitchFamily="50" charset="-128"/>
              </a:rPr>
              <a:t>2m</a:t>
            </a:r>
            <a:r>
              <a:rPr lang="ja-JP" altLang="en-US" sz="1138" dirty="0" smtClean="0">
                <a:latin typeface="ＭＳ Ｐゴシック" panose="020B0600070205080204" pitchFamily="50" charset="-128"/>
                <a:ea typeface="ＭＳ Ｐゴシック" panose="020B0600070205080204" pitchFamily="50" charset="-128"/>
              </a:rPr>
              <a:t>以上</a:t>
            </a:r>
            <a:endParaRPr lang="en-US" altLang="ja-JP" sz="1138" dirty="0" smtClean="0">
              <a:latin typeface="ＭＳ Ｐゴシック" panose="020B0600070205080204" pitchFamily="50" charset="-128"/>
              <a:ea typeface="ＭＳ Ｐゴシック" panose="020B0600070205080204" pitchFamily="50" charset="-128"/>
            </a:endParaRPr>
          </a:p>
        </p:txBody>
      </p:sp>
      <p:sp>
        <p:nvSpPr>
          <p:cNvPr id="134" name="テキスト ボックス 133"/>
          <p:cNvSpPr txBox="1"/>
          <p:nvPr/>
        </p:nvSpPr>
        <p:spPr>
          <a:xfrm>
            <a:off x="1095061" y="3030283"/>
            <a:ext cx="987812" cy="267446"/>
          </a:xfrm>
          <a:prstGeom prst="rect">
            <a:avLst/>
          </a:prstGeom>
          <a:noFill/>
        </p:spPr>
        <p:txBody>
          <a:bodyPr wrap="square" rtlCol="0">
            <a:spAutoFit/>
          </a:bodyPr>
          <a:lstStyle/>
          <a:p>
            <a:r>
              <a:rPr lang="en-US" altLang="ja-JP" sz="1138" dirty="0" smtClean="0">
                <a:latin typeface="ＭＳ Ｐゴシック" panose="020B0600070205080204" pitchFamily="50" charset="-128"/>
                <a:ea typeface="ＭＳ Ｐゴシック" panose="020B0600070205080204" pitchFamily="50" charset="-128"/>
              </a:rPr>
              <a:t>1m</a:t>
            </a:r>
            <a:r>
              <a:rPr lang="ja-JP" altLang="en-US" sz="1138" dirty="0" smtClean="0">
                <a:latin typeface="ＭＳ Ｐゴシック" panose="020B0600070205080204" pitchFamily="50" charset="-128"/>
                <a:ea typeface="ＭＳ Ｐゴシック" panose="020B0600070205080204" pitchFamily="50" charset="-128"/>
              </a:rPr>
              <a:t>～</a:t>
            </a:r>
            <a:r>
              <a:rPr lang="en-US" altLang="ja-JP" sz="1138" dirty="0" smtClean="0">
                <a:latin typeface="ＭＳ Ｐゴシック" panose="020B0600070205080204" pitchFamily="50" charset="-128"/>
                <a:ea typeface="ＭＳ Ｐゴシック" panose="020B0600070205080204" pitchFamily="50" charset="-128"/>
              </a:rPr>
              <a:t>2m</a:t>
            </a:r>
            <a:r>
              <a:rPr lang="ja-JP" altLang="en-US" sz="1138" dirty="0" smtClean="0">
                <a:latin typeface="ＭＳ Ｐゴシック" panose="020B0600070205080204" pitchFamily="50" charset="-128"/>
                <a:ea typeface="ＭＳ Ｐゴシック" panose="020B0600070205080204" pitchFamily="50" charset="-128"/>
              </a:rPr>
              <a:t>以上</a:t>
            </a:r>
            <a:endParaRPr lang="ja-JP" altLang="en-US" sz="1138" dirty="0">
              <a:latin typeface="ＭＳ Ｐゴシック" panose="020B0600070205080204" pitchFamily="50" charset="-128"/>
              <a:ea typeface="ＭＳ Ｐゴシック" panose="020B0600070205080204" pitchFamily="50" charset="-128"/>
            </a:endParaRPr>
          </a:p>
        </p:txBody>
      </p:sp>
      <p:sp>
        <p:nvSpPr>
          <p:cNvPr id="135" name="テキスト ボックス 134"/>
          <p:cNvSpPr txBox="1"/>
          <p:nvPr/>
        </p:nvSpPr>
        <p:spPr>
          <a:xfrm>
            <a:off x="7568423" y="2628983"/>
            <a:ext cx="829134" cy="617670"/>
          </a:xfrm>
          <a:prstGeom prst="rect">
            <a:avLst/>
          </a:prstGeom>
          <a:noFill/>
        </p:spPr>
        <p:txBody>
          <a:bodyPr wrap="square" rtlCol="0">
            <a:spAutoFit/>
          </a:bodyPr>
          <a:lstStyle/>
          <a:p>
            <a:r>
              <a:rPr lang="en-US" altLang="ja-JP" sz="1138" dirty="0" smtClean="0">
                <a:latin typeface="ＭＳ Ｐゴシック" panose="020B0600070205080204" pitchFamily="50" charset="-128"/>
                <a:ea typeface="ＭＳ Ｐゴシック" panose="020B0600070205080204" pitchFamily="50" charset="-128"/>
              </a:rPr>
              <a:t>1m</a:t>
            </a:r>
            <a:endParaRPr lang="ja-JP" altLang="en-US" sz="1138" dirty="0" smtClean="0">
              <a:latin typeface="ＭＳ Ｐゴシック" panose="020B0600070205080204" pitchFamily="50" charset="-128"/>
              <a:ea typeface="ＭＳ Ｐゴシック" panose="020B0600070205080204" pitchFamily="50" charset="-128"/>
            </a:endParaRPr>
          </a:p>
          <a:p>
            <a:r>
              <a:rPr lang="ja-JP" altLang="en-US" sz="1138" dirty="0" smtClean="0">
                <a:latin typeface="ＭＳ Ｐゴシック" panose="020B0600070205080204" pitchFamily="50" charset="-128"/>
                <a:ea typeface="ＭＳ Ｐゴシック" panose="020B0600070205080204" pitchFamily="50" charset="-128"/>
              </a:rPr>
              <a:t>～</a:t>
            </a:r>
            <a:r>
              <a:rPr lang="en-US" altLang="ja-JP" sz="1138" dirty="0" smtClean="0">
                <a:latin typeface="ＭＳ Ｐゴシック" panose="020B0600070205080204" pitchFamily="50" charset="-128"/>
                <a:ea typeface="ＭＳ Ｐゴシック" panose="020B0600070205080204" pitchFamily="50" charset="-128"/>
              </a:rPr>
              <a:t>2m</a:t>
            </a:r>
          </a:p>
          <a:p>
            <a:r>
              <a:rPr lang="ja-JP" altLang="en-US" sz="1138" dirty="0" smtClean="0">
                <a:latin typeface="ＭＳ Ｐゴシック" panose="020B0600070205080204" pitchFamily="50" charset="-128"/>
                <a:ea typeface="ＭＳ Ｐゴシック" panose="020B0600070205080204" pitchFamily="50" charset="-128"/>
              </a:rPr>
              <a:t>以上</a:t>
            </a:r>
            <a:endParaRPr lang="ja-JP" altLang="en-US" sz="1138" dirty="0">
              <a:latin typeface="ＭＳ Ｐゴシック" panose="020B0600070205080204" pitchFamily="50" charset="-128"/>
              <a:ea typeface="ＭＳ Ｐゴシック" panose="020B0600070205080204" pitchFamily="50" charset="-128"/>
            </a:endParaRPr>
          </a:p>
        </p:txBody>
      </p:sp>
      <p:sp>
        <p:nvSpPr>
          <p:cNvPr id="136" name="テキスト ボックス 135"/>
          <p:cNvSpPr txBox="1"/>
          <p:nvPr/>
        </p:nvSpPr>
        <p:spPr>
          <a:xfrm>
            <a:off x="6577460" y="3095423"/>
            <a:ext cx="984501" cy="267446"/>
          </a:xfrm>
          <a:prstGeom prst="rect">
            <a:avLst/>
          </a:prstGeom>
          <a:noFill/>
        </p:spPr>
        <p:txBody>
          <a:bodyPr wrap="square" rtlCol="0">
            <a:spAutoFit/>
          </a:bodyPr>
          <a:lstStyle/>
          <a:p>
            <a:r>
              <a:rPr lang="en-US" altLang="ja-JP" sz="1138" dirty="0" smtClean="0">
                <a:latin typeface="ＭＳ Ｐゴシック" panose="020B0600070205080204" pitchFamily="50" charset="-128"/>
                <a:ea typeface="ＭＳ Ｐゴシック" panose="020B0600070205080204" pitchFamily="50" charset="-128"/>
              </a:rPr>
              <a:t>1m</a:t>
            </a:r>
            <a:r>
              <a:rPr lang="ja-JP" altLang="en-US" sz="1138" dirty="0" smtClean="0">
                <a:latin typeface="ＭＳ Ｐゴシック" panose="020B0600070205080204" pitchFamily="50" charset="-128"/>
                <a:ea typeface="ＭＳ Ｐゴシック" panose="020B0600070205080204" pitchFamily="50" charset="-128"/>
              </a:rPr>
              <a:t>～</a:t>
            </a:r>
            <a:r>
              <a:rPr lang="en-US" altLang="ja-JP" sz="1138" dirty="0" smtClean="0">
                <a:latin typeface="ＭＳ Ｐゴシック" panose="020B0600070205080204" pitchFamily="50" charset="-128"/>
                <a:ea typeface="ＭＳ Ｐゴシック" panose="020B0600070205080204" pitchFamily="50" charset="-128"/>
              </a:rPr>
              <a:t>2m</a:t>
            </a:r>
            <a:r>
              <a:rPr lang="ja-JP" altLang="en-US" sz="1138" dirty="0" smtClean="0">
                <a:latin typeface="ＭＳ Ｐゴシック" panose="020B0600070205080204" pitchFamily="50" charset="-128"/>
                <a:ea typeface="ＭＳ Ｐゴシック" panose="020B0600070205080204" pitchFamily="50" charset="-128"/>
              </a:rPr>
              <a:t>以上</a:t>
            </a:r>
            <a:endParaRPr lang="ja-JP" altLang="en-US" sz="1138" dirty="0">
              <a:latin typeface="ＭＳ Ｐゴシック" panose="020B0600070205080204" pitchFamily="50" charset="-128"/>
              <a:ea typeface="ＭＳ Ｐゴシック" panose="020B0600070205080204" pitchFamily="50" charset="-128"/>
            </a:endParaRPr>
          </a:p>
        </p:txBody>
      </p:sp>
      <p:sp>
        <p:nvSpPr>
          <p:cNvPr id="137" name="テキスト ボックス 136"/>
          <p:cNvSpPr txBox="1"/>
          <p:nvPr/>
        </p:nvSpPr>
        <p:spPr>
          <a:xfrm>
            <a:off x="838214" y="5404529"/>
            <a:ext cx="1016506" cy="267446"/>
          </a:xfrm>
          <a:prstGeom prst="rect">
            <a:avLst/>
          </a:prstGeom>
          <a:noFill/>
        </p:spPr>
        <p:txBody>
          <a:bodyPr wrap="square" rtlCol="0">
            <a:spAutoFit/>
          </a:bodyPr>
          <a:lstStyle/>
          <a:p>
            <a:r>
              <a:rPr lang="en-US" altLang="ja-JP" sz="1138" dirty="0" smtClean="0">
                <a:latin typeface="ＭＳ Ｐゴシック" panose="020B0600070205080204" pitchFamily="50" charset="-128"/>
                <a:ea typeface="ＭＳ Ｐゴシック" panose="020B0600070205080204" pitchFamily="50" charset="-128"/>
              </a:rPr>
              <a:t>1m</a:t>
            </a:r>
            <a:r>
              <a:rPr lang="ja-JP" altLang="en-US" sz="1138" dirty="0" smtClean="0">
                <a:latin typeface="ＭＳ Ｐゴシック" panose="020B0600070205080204" pitchFamily="50" charset="-128"/>
                <a:ea typeface="ＭＳ Ｐゴシック" panose="020B0600070205080204" pitchFamily="50" charset="-128"/>
              </a:rPr>
              <a:t>～</a:t>
            </a:r>
            <a:r>
              <a:rPr lang="en-US" altLang="ja-JP" sz="1138" dirty="0" smtClean="0">
                <a:latin typeface="ＭＳ Ｐゴシック" panose="020B0600070205080204" pitchFamily="50" charset="-128"/>
                <a:ea typeface="ＭＳ Ｐゴシック" panose="020B0600070205080204" pitchFamily="50" charset="-128"/>
              </a:rPr>
              <a:t>2m</a:t>
            </a:r>
            <a:r>
              <a:rPr lang="ja-JP" altLang="en-US" sz="1138" dirty="0" smtClean="0">
                <a:latin typeface="ＭＳ Ｐゴシック" panose="020B0600070205080204" pitchFamily="50" charset="-128"/>
                <a:ea typeface="ＭＳ Ｐゴシック" panose="020B0600070205080204" pitchFamily="50" charset="-128"/>
              </a:rPr>
              <a:t>以上</a:t>
            </a:r>
            <a:endParaRPr lang="ja-JP" altLang="en-US" sz="1138" dirty="0">
              <a:latin typeface="ＭＳ Ｐゴシック" panose="020B0600070205080204" pitchFamily="50" charset="-128"/>
              <a:ea typeface="ＭＳ Ｐゴシック" panose="020B0600070205080204" pitchFamily="50" charset="-128"/>
            </a:endParaRPr>
          </a:p>
        </p:txBody>
      </p:sp>
      <p:grpSp>
        <p:nvGrpSpPr>
          <p:cNvPr id="138" name="グループ化 137"/>
          <p:cNvGrpSpPr/>
          <p:nvPr/>
        </p:nvGrpSpPr>
        <p:grpSpPr>
          <a:xfrm>
            <a:off x="2666912" y="4888903"/>
            <a:ext cx="1899267" cy="1113985"/>
            <a:chOff x="1655663" y="1337593"/>
            <a:chExt cx="6351355" cy="3723125"/>
          </a:xfrm>
        </p:grpSpPr>
        <p:sp>
          <p:nvSpPr>
            <p:cNvPr id="140" name="正方形/長方形 139"/>
            <p:cNvSpPr/>
            <p:nvPr/>
          </p:nvSpPr>
          <p:spPr>
            <a:xfrm>
              <a:off x="1667350" y="1581133"/>
              <a:ext cx="6339668" cy="3479585"/>
            </a:xfrm>
            <a:prstGeom prst="rect">
              <a:avLst/>
            </a:prstGeom>
            <a:blipFill>
              <a:blip r:embed="rId3"/>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1" name="フリーフォーム 140"/>
            <p:cNvSpPr/>
            <p:nvPr/>
          </p:nvSpPr>
          <p:spPr>
            <a:xfrm>
              <a:off x="4059406" y="1887454"/>
              <a:ext cx="408079" cy="1571861"/>
            </a:xfrm>
            <a:custGeom>
              <a:avLst/>
              <a:gdLst>
                <a:gd name="connsiteX0" fmla="*/ 0 w 408079"/>
                <a:gd name="connsiteY0" fmla="*/ 317395 h 1571861"/>
                <a:gd name="connsiteX1" fmla="*/ 0 w 408079"/>
                <a:gd name="connsiteY1" fmla="*/ 1571861 h 1571861"/>
                <a:gd name="connsiteX2" fmla="*/ 400522 w 408079"/>
                <a:gd name="connsiteY2" fmla="*/ 846386 h 1571861"/>
                <a:gd name="connsiteX3" fmla="*/ 408079 w 408079"/>
                <a:gd name="connsiteY3" fmla="*/ 0 h 1571861"/>
                <a:gd name="connsiteX4" fmla="*/ 0 w 408079"/>
                <a:gd name="connsiteY4" fmla="*/ 317395 h 1571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079" h="1571861">
                  <a:moveTo>
                    <a:pt x="0" y="317395"/>
                  </a:moveTo>
                  <a:lnTo>
                    <a:pt x="0" y="1571861"/>
                  </a:lnTo>
                  <a:lnTo>
                    <a:pt x="400522" y="846386"/>
                  </a:lnTo>
                  <a:lnTo>
                    <a:pt x="408079" y="0"/>
                  </a:lnTo>
                  <a:lnTo>
                    <a:pt x="0" y="317395"/>
                  </a:lnTo>
                  <a:close/>
                </a:path>
              </a:pathLst>
            </a:custGeom>
            <a:gradFill flip="none" rotWithShape="1">
              <a:gsLst>
                <a:gs pos="0">
                  <a:srgbClr val="B3AC8F">
                    <a:shade val="30000"/>
                    <a:satMod val="115000"/>
                  </a:srgbClr>
                </a:gs>
                <a:gs pos="50000">
                  <a:srgbClr val="B3AC8F">
                    <a:shade val="67500"/>
                    <a:satMod val="115000"/>
                  </a:srgbClr>
                </a:gs>
                <a:gs pos="100000">
                  <a:srgbClr val="B3AC8F">
                    <a:shade val="100000"/>
                    <a:satMod val="115000"/>
                  </a:srgbClr>
                </a:gs>
              </a:gsLst>
              <a:lin ang="13500000" scaled="1"/>
              <a:tileRect/>
            </a:gradFill>
            <a:ln>
              <a:solidFill>
                <a:srgbClr val="887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フリーフォーム 141"/>
            <p:cNvSpPr/>
            <p:nvPr/>
          </p:nvSpPr>
          <p:spPr>
            <a:xfrm>
              <a:off x="7623285" y="1397649"/>
              <a:ext cx="372046" cy="713172"/>
            </a:xfrm>
            <a:custGeom>
              <a:avLst/>
              <a:gdLst>
                <a:gd name="connsiteX0" fmla="*/ 7620 w 571500"/>
                <a:gd name="connsiteY0" fmla="*/ 0 h 1226820"/>
                <a:gd name="connsiteX1" fmla="*/ 0 w 571500"/>
                <a:gd name="connsiteY1" fmla="*/ 777240 h 1226820"/>
                <a:gd name="connsiteX2" fmla="*/ 571500 w 571500"/>
                <a:gd name="connsiteY2" fmla="*/ 1226820 h 1226820"/>
                <a:gd name="connsiteX3" fmla="*/ 548640 w 571500"/>
                <a:gd name="connsiteY3" fmla="*/ 213360 h 1226820"/>
                <a:gd name="connsiteX4" fmla="*/ 7620 w 571500"/>
                <a:gd name="connsiteY4" fmla="*/ 0 h 1226820"/>
                <a:gd name="connsiteX0" fmla="*/ 7620 w 571500"/>
                <a:gd name="connsiteY0" fmla="*/ 0 h 1226820"/>
                <a:gd name="connsiteX1" fmla="*/ 0 w 571500"/>
                <a:gd name="connsiteY1" fmla="*/ 777240 h 1226820"/>
                <a:gd name="connsiteX2" fmla="*/ 571500 w 571500"/>
                <a:gd name="connsiteY2" fmla="*/ 1226820 h 1226820"/>
                <a:gd name="connsiteX3" fmla="*/ 548640 w 571500"/>
                <a:gd name="connsiteY3" fmla="*/ 129540 h 1226820"/>
                <a:gd name="connsiteX4" fmla="*/ 7620 w 571500"/>
                <a:gd name="connsiteY4" fmla="*/ 0 h 12268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0" h="1226820">
                  <a:moveTo>
                    <a:pt x="7620" y="0"/>
                  </a:moveTo>
                  <a:lnTo>
                    <a:pt x="0" y="777240"/>
                  </a:lnTo>
                  <a:lnTo>
                    <a:pt x="571500" y="1226820"/>
                  </a:lnTo>
                  <a:lnTo>
                    <a:pt x="548640" y="129540"/>
                  </a:lnTo>
                  <a:lnTo>
                    <a:pt x="7620" y="0"/>
                  </a:lnTo>
                  <a:close/>
                </a:path>
              </a:pathLst>
            </a:custGeom>
            <a:gradFill flip="none" rotWithShape="1">
              <a:gsLst>
                <a:gs pos="0">
                  <a:srgbClr val="B3AC8F">
                    <a:shade val="30000"/>
                    <a:satMod val="115000"/>
                  </a:srgbClr>
                </a:gs>
                <a:gs pos="50000">
                  <a:srgbClr val="B3AC8F">
                    <a:shade val="67500"/>
                    <a:satMod val="115000"/>
                  </a:srgbClr>
                </a:gs>
                <a:gs pos="100000">
                  <a:srgbClr val="B3AC8F">
                    <a:shade val="100000"/>
                    <a:satMod val="115000"/>
                  </a:srgbClr>
                </a:gs>
              </a:gsLst>
              <a:lin ang="16200000" scaled="1"/>
              <a:tileRect/>
            </a:gradFill>
            <a:ln>
              <a:solidFill>
                <a:srgbClr val="B3AC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 name="正方形/長方形 142"/>
            <p:cNvSpPr/>
            <p:nvPr/>
          </p:nvSpPr>
          <p:spPr>
            <a:xfrm>
              <a:off x="6679813" y="1399407"/>
              <a:ext cx="938542" cy="409210"/>
            </a:xfrm>
            <a:prstGeom prst="rect">
              <a:avLst/>
            </a:prstGeom>
            <a:gradFill flip="none" rotWithShape="1">
              <a:gsLst>
                <a:gs pos="0">
                  <a:srgbClr val="8F826B">
                    <a:shade val="30000"/>
                    <a:satMod val="115000"/>
                  </a:srgbClr>
                </a:gs>
                <a:gs pos="50000">
                  <a:srgbClr val="8F826B">
                    <a:shade val="67500"/>
                    <a:satMod val="115000"/>
                  </a:srgbClr>
                </a:gs>
                <a:gs pos="100000">
                  <a:srgbClr val="8F826B">
                    <a:shade val="100000"/>
                    <a:satMod val="115000"/>
                  </a:srgbClr>
                </a:gs>
              </a:gsLst>
              <a:lin ang="16200000" scaled="1"/>
              <a:tileRect/>
            </a:gradFill>
            <a:ln>
              <a:solidFill>
                <a:srgbClr val="887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4" name="正方形/長方形 143"/>
            <p:cNvSpPr/>
            <p:nvPr/>
          </p:nvSpPr>
          <p:spPr>
            <a:xfrm>
              <a:off x="7180030" y="1523328"/>
              <a:ext cx="803921" cy="588683"/>
            </a:xfrm>
            <a:prstGeom prst="rect">
              <a:avLst/>
            </a:prstGeom>
            <a:gradFill flip="none" rotWithShape="1">
              <a:gsLst>
                <a:gs pos="0">
                  <a:srgbClr val="8F826B">
                    <a:shade val="30000"/>
                    <a:satMod val="115000"/>
                  </a:srgbClr>
                </a:gs>
                <a:gs pos="50000">
                  <a:srgbClr val="8F826B">
                    <a:shade val="67500"/>
                    <a:satMod val="115000"/>
                  </a:srgbClr>
                </a:gs>
                <a:gs pos="100000">
                  <a:srgbClr val="8F826B">
                    <a:shade val="100000"/>
                    <a:satMod val="115000"/>
                  </a:srgbClr>
                </a:gs>
              </a:gsLst>
              <a:lin ang="16200000" scaled="1"/>
              <a:tileRect/>
            </a:gradFill>
            <a:ln>
              <a:solidFill>
                <a:srgbClr val="8F82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5" name="フリーフォーム 144"/>
            <p:cNvSpPr/>
            <p:nvPr/>
          </p:nvSpPr>
          <p:spPr>
            <a:xfrm>
              <a:off x="2682510" y="1402079"/>
              <a:ext cx="813542" cy="682164"/>
            </a:xfrm>
            <a:custGeom>
              <a:avLst/>
              <a:gdLst>
                <a:gd name="connsiteX0" fmla="*/ 15240 w 1333500"/>
                <a:gd name="connsiteY0" fmla="*/ 167640 h 1188720"/>
                <a:gd name="connsiteX1" fmla="*/ 0 w 1333500"/>
                <a:gd name="connsiteY1" fmla="*/ 1188720 h 1188720"/>
                <a:gd name="connsiteX2" fmla="*/ 1333500 w 1333500"/>
                <a:gd name="connsiteY2" fmla="*/ 716280 h 1188720"/>
                <a:gd name="connsiteX3" fmla="*/ 1264920 w 1333500"/>
                <a:gd name="connsiteY3" fmla="*/ 0 h 1188720"/>
                <a:gd name="connsiteX4" fmla="*/ 15240 w 1333500"/>
                <a:gd name="connsiteY4" fmla="*/ 167640 h 1188720"/>
                <a:gd name="connsiteX0" fmla="*/ 15240 w 1264920"/>
                <a:gd name="connsiteY0" fmla="*/ 167640 h 1188720"/>
                <a:gd name="connsiteX1" fmla="*/ 0 w 1264920"/>
                <a:gd name="connsiteY1" fmla="*/ 1188720 h 1188720"/>
                <a:gd name="connsiteX2" fmla="*/ 1249680 w 1264920"/>
                <a:gd name="connsiteY2" fmla="*/ 746760 h 1188720"/>
                <a:gd name="connsiteX3" fmla="*/ 1264920 w 1264920"/>
                <a:gd name="connsiteY3" fmla="*/ 0 h 1188720"/>
                <a:gd name="connsiteX4" fmla="*/ 15240 w 1264920"/>
                <a:gd name="connsiteY4" fmla="*/ 167640 h 1188720"/>
                <a:gd name="connsiteX0" fmla="*/ 0 w 1249680"/>
                <a:gd name="connsiteY0" fmla="*/ 167640 h 1165860"/>
                <a:gd name="connsiteX1" fmla="*/ 30480 w 1249680"/>
                <a:gd name="connsiteY1" fmla="*/ 1165860 h 1165860"/>
                <a:gd name="connsiteX2" fmla="*/ 1234440 w 1249680"/>
                <a:gd name="connsiteY2" fmla="*/ 746760 h 1165860"/>
                <a:gd name="connsiteX3" fmla="*/ 1249680 w 1249680"/>
                <a:gd name="connsiteY3" fmla="*/ 0 h 1165860"/>
                <a:gd name="connsiteX4" fmla="*/ 0 w 1249680"/>
                <a:gd name="connsiteY4" fmla="*/ 167640 h 1165860"/>
                <a:gd name="connsiteX0" fmla="*/ 0 w 1249680"/>
                <a:gd name="connsiteY0" fmla="*/ 167640 h 1173480"/>
                <a:gd name="connsiteX1" fmla="*/ 0 w 1249680"/>
                <a:gd name="connsiteY1" fmla="*/ 1173480 h 1173480"/>
                <a:gd name="connsiteX2" fmla="*/ 1234440 w 1249680"/>
                <a:gd name="connsiteY2" fmla="*/ 746760 h 1173480"/>
                <a:gd name="connsiteX3" fmla="*/ 1249680 w 1249680"/>
                <a:gd name="connsiteY3" fmla="*/ 0 h 1173480"/>
                <a:gd name="connsiteX4" fmla="*/ 0 w 1249680"/>
                <a:gd name="connsiteY4" fmla="*/ 167640 h 11734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9680" h="1173480">
                  <a:moveTo>
                    <a:pt x="0" y="167640"/>
                  </a:moveTo>
                  <a:lnTo>
                    <a:pt x="0" y="1173480"/>
                  </a:lnTo>
                  <a:lnTo>
                    <a:pt x="1234440" y="746760"/>
                  </a:lnTo>
                  <a:lnTo>
                    <a:pt x="1249680" y="0"/>
                  </a:lnTo>
                  <a:lnTo>
                    <a:pt x="0" y="167640"/>
                  </a:lnTo>
                  <a:close/>
                </a:path>
              </a:pathLst>
            </a:custGeom>
            <a:gradFill flip="none" rotWithShape="1">
              <a:gsLst>
                <a:gs pos="0">
                  <a:srgbClr val="8F826B">
                    <a:shade val="30000"/>
                    <a:satMod val="115000"/>
                  </a:srgbClr>
                </a:gs>
                <a:gs pos="50000">
                  <a:srgbClr val="8F826B">
                    <a:shade val="67500"/>
                    <a:satMod val="115000"/>
                  </a:srgbClr>
                </a:gs>
                <a:gs pos="100000">
                  <a:srgbClr val="8F826B">
                    <a:shade val="100000"/>
                    <a:satMod val="115000"/>
                  </a:srgbClr>
                </a:gs>
              </a:gsLst>
              <a:lin ang="8100000" scaled="1"/>
              <a:tileRect/>
            </a:gradFill>
            <a:ln>
              <a:solidFill>
                <a:srgbClr val="9D91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フリーフォーム 145"/>
            <p:cNvSpPr/>
            <p:nvPr/>
          </p:nvSpPr>
          <p:spPr>
            <a:xfrm>
              <a:off x="1739993" y="1512820"/>
              <a:ext cx="917714" cy="1160565"/>
            </a:xfrm>
            <a:custGeom>
              <a:avLst/>
              <a:gdLst>
                <a:gd name="connsiteX0" fmla="*/ 1318260 w 1333500"/>
                <a:gd name="connsiteY0" fmla="*/ 0 h 1965960"/>
                <a:gd name="connsiteX1" fmla="*/ 7620 w 1333500"/>
                <a:gd name="connsiteY1" fmla="*/ 289560 h 1965960"/>
                <a:gd name="connsiteX2" fmla="*/ 0 w 1333500"/>
                <a:gd name="connsiteY2" fmla="*/ 1965960 h 1965960"/>
                <a:gd name="connsiteX3" fmla="*/ 1333500 w 1333500"/>
                <a:gd name="connsiteY3" fmla="*/ 1470660 h 1965960"/>
                <a:gd name="connsiteX4" fmla="*/ 1318260 w 1333500"/>
                <a:gd name="connsiteY4" fmla="*/ 0 h 1965960"/>
                <a:gd name="connsiteX0" fmla="*/ 1371600 w 1386840"/>
                <a:gd name="connsiteY0" fmla="*/ 0 h 1965960"/>
                <a:gd name="connsiteX1" fmla="*/ 0 w 1386840"/>
                <a:gd name="connsiteY1" fmla="*/ 274320 h 1965960"/>
                <a:gd name="connsiteX2" fmla="*/ 53340 w 1386840"/>
                <a:gd name="connsiteY2" fmla="*/ 1965960 h 1965960"/>
                <a:gd name="connsiteX3" fmla="*/ 1386840 w 1386840"/>
                <a:gd name="connsiteY3" fmla="*/ 1470660 h 1965960"/>
                <a:gd name="connsiteX4" fmla="*/ 1371600 w 1386840"/>
                <a:gd name="connsiteY4" fmla="*/ 0 h 1965960"/>
                <a:gd name="connsiteX0" fmla="*/ 1371600 w 1386840"/>
                <a:gd name="connsiteY0" fmla="*/ 0 h 1996440"/>
                <a:gd name="connsiteX1" fmla="*/ 0 w 1386840"/>
                <a:gd name="connsiteY1" fmla="*/ 274320 h 1996440"/>
                <a:gd name="connsiteX2" fmla="*/ 38100 w 1386840"/>
                <a:gd name="connsiteY2" fmla="*/ 1996440 h 1996440"/>
                <a:gd name="connsiteX3" fmla="*/ 1386840 w 1386840"/>
                <a:gd name="connsiteY3" fmla="*/ 1470660 h 1996440"/>
                <a:gd name="connsiteX4" fmla="*/ 1371600 w 1386840"/>
                <a:gd name="connsiteY4" fmla="*/ 0 h 1996440"/>
                <a:gd name="connsiteX0" fmla="*/ 1394460 w 1409700"/>
                <a:gd name="connsiteY0" fmla="*/ 0 h 1996440"/>
                <a:gd name="connsiteX1" fmla="*/ 22860 w 1409700"/>
                <a:gd name="connsiteY1" fmla="*/ 274320 h 1996440"/>
                <a:gd name="connsiteX2" fmla="*/ 0 w 1409700"/>
                <a:gd name="connsiteY2" fmla="*/ 1996440 h 1996440"/>
                <a:gd name="connsiteX3" fmla="*/ 1409700 w 1409700"/>
                <a:gd name="connsiteY3" fmla="*/ 1470660 h 1996440"/>
                <a:gd name="connsiteX4" fmla="*/ 1394460 w 1409700"/>
                <a:gd name="connsiteY4" fmla="*/ 0 h 1996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00" h="1996440">
                  <a:moveTo>
                    <a:pt x="1394460" y="0"/>
                  </a:moveTo>
                  <a:lnTo>
                    <a:pt x="22860" y="274320"/>
                  </a:lnTo>
                  <a:lnTo>
                    <a:pt x="0" y="1996440"/>
                  </a:lnTo>
                  <a:lnTo>
                    <a:pt x="1409700" y="1470660"/>
                  </a:lnTo>
                  <a:lnTo>
                    <a:pt x="1394460" y="0"/>
                  </a:lnTo>
                  <a:close/>
                </a:path>
              </a:pathLst>
            </a:custGeom>
            <a:gradFill flip="none" rotWithShape="1">
              <a:gsLst>
                <a:gs pos="0">
                  <a:srgbClr val="AAA886">
                    <a:shade val="30000"/>
                    <a:satMod val="115000"/>
                  </a:srgbClr>
                </a:gs>
                <a:gs pos="50000">
                  <a:srgbClr val="AAA886">
                    <a:shade val="67500"/>
                    <a:satMod val="115000"/>
                  </a:srgbClr>
                </a:gs>
                <a:gs pos="100000">
                  <a:srgbClr val="AAA886">
                    <a:shade val="100000"/>
                    <a:satMod val="115000"/>
                  </a:srgbClr>
                </a:gs>
              </a:gsLst>
              <a:lin ang="10800000" scaled="1"/>
              <a:tileRect/>
            </a:gradFill>
            <a:ln>
              <a:solidFill>
                <a:srgbClr val="8F82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3473770" y="1399407"/>
              <a:ext cx="938542" cy="409210"/>
            </a:xfrm>
            <a:prstGeom prst="rect">
              <a:avLst/>
            </a:prstGeom>
            <a:gradFill flip="none" rotWithShape="1">
              <a:gsLst>
                <a:gs pos="0">
                  <a:srgbClr val="8F826B">
                    <a:shade val="30000"/>
                    <a:satMod val="115000"/>
                  </a:srgbClr>
                </a:gs>
                <a:gs pos="50000">
                  <a:srgbClr val="8F826B">
                    <a:shade val="67500"/>
                    <a:satMod val="115000"/>
                  </a:srgbClr>
                </a:gs>
                <a:gs pos="100000">
                  <a:srgbClr val="8F826B">
                    <a:shade val="100000"/>
                    <a:satMod val="115000"/>
                  </a:srgbClr>
                </a:gs>
              </a:gsLst>
              <a:lin ang="16200000" scaled="1"/>
              <a:tileRect/>
            </a:gradFill>
            <a:ln>
              <a:solidFill>
                <a:srgbClr val="887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8" name="正方形/長方形 147"/>
            <p:cNvSpPr/>
            <p:nvPr/>
          </p:nvSpPr>
          <p:spPr>
            <a:xfrm>
              <a:off x="2662668" y="1502444"/>
              <a:ext cx="1225826" cy="588683"/>
            </a:xfrm>
            <a:prstGeom prst="rect">
              <a:avLst/>
            </a:prstGeom>
            <a:gradFill flip="none" rotWithShape="1">
              <a:gsLst>
                <a:gs pos="0">
                  <a:srgbClr val="8F826B">
                    <a:shade val="30000"/>
                    <a:satMod val="115000"/>
                  </a:srgbClr>
                </a:gs>
                <a:gs pos="50000">
                  <a:srgbClr val="8F826B">
                    <a:shade val="67500"/>
                    <a:satMod val="115000"/>
                  </a:srgbClr>
                </a:gs>
                <a:gs pos="100000">
                  <a:srgbClr val="8F826B">
                    <a:shade val="100000"/>
                    <a:satMod val="115000"/>
                  </a:srgbClr>
                </a:gs>
              </a:gsLst>
              <a:lin ang="16200000" scaled="1"/>
              <a:tileRect/>
            </a:gradFill>
            <a:ln>
              <a:solidFill>
                <a:srgbClr val="8F82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9" name="正方形/長方形 148"/>
            <p:cNvSpPr/>
            <p:nvPr/>
          </p:nvSpPr>
          <p:spPr>
            <a:xfrm>
              <a:off x="5298990" y="1344646"/>
              <a:ext cx="509551" cy="254960"/>
            </a:xfrm>
            <a:prstGeom prst="rect">
              <a:avLst/>
            </a:prstGeom>
            <a:gradFill flip="none" rotWithShape="1">
              <a:gsLst>
                <a:gs pos="24000">
                  <a:srgbClr val="B3AC8F">
                    <a:shade val="30000"/>
                    <a:satMod val="115000"/>
                  </a:srgbClr>
                </a:gs>
                <a:gs pos="68000">
                  <a:srgbClr val="B3AC8F">
                    <a:shade val="67500"/>
                    <a:satMod val="115000"/>
                  </a:srgbClr>
                </a:gs>
                <a:gs pos="100000">
                  <a:srgbClr val="B3AC8F">
                    <a:shade val="100000"/>
                    <a:satMod val="115000"/>
                  </a:srgbClr>
                </a:gs>
              </a:gsLst>
              <a:lin ang="16200000" scaled="1"/>
              <a:tileRect/>
            </a:gradFill>
            <a:ln>
              <a:solidFill>
                <a:srgbClr val="C7C2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0" name="フリーフォーム 149"/>
            <p:cNvSpPr/>
            <p:nvPr/>
          </p:nvSpPr>
          <p:spPr>
            <a:xfrm>
              <a:off x="5813461" y="1337593"/>
              <a:ext cx="296836" cy="747196"/>
            </a:xfrm>
            <a:custGeom>
              <a:avLst/>
              <a:gdLst>
                <a:gd name="connsiteX0" fmla="*/ 7557 w 1836357"/>
                <a:gd name="connsiteY0" fmla="*/ 0 h 4662684"/>
                <a:gd name="connsiteX1" fmla="*/ 0 w 1836357"/>
                <a:gd name="connsiteY1" fmla="*/ 1503848 h 4662684"/>
                <a:gd name="connsiteX2" fmla="*/ 1836357 w 1836357"/>
                <a:gd name="connsiteY2" fmla="*/ 4662684 h 4662684"/>
                <a:gd name="connsiteX3" fmla="*/ 1828800 w 1836357"/>
                <a:gd name="connsiteY3" fmla="*/ 1382935 h 4662684"/>
                <a:gd name="connsiteX4" fmla="*/ 7557 w 1836357"/>
                <a:gd name="connsiteY4" fmla="*/ 0 h 4662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6357" h="4662684">
                  <a:moveTo>
                    <a:pt x="7557" y="0"/>
                  </a:moveTo>
                  <a:lnTo>
                    <a:pt x="0" y="1503848"/>
                  </a:lnTo>
                  <a:lnTo>
                    <a:pt x="1836357" y="4662684"/>
                  </a:lnTo>
                  <a:lnTo>
                    <a:pt x="1828800" y="1382935"/>
                  </a:lnTo>
                  <a:lnTo>
                    <a:pt x="7557" y="0"/>
                  </a:lnTo>
                  <a:close/>
                </a:path>
              </a:pathLst>
            </a:custGeom>
            <a:solidFill>
              <a:srgbClr val="887B66"/>
            </a:solidFill>
            <a:ln>
              <a:solidFill>
                <a:srgbClr val="C7C2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1" name="フリーフォーム 150"/>
            <p:cNvSpPr/>
            <p:nvPr/>
          </p:nvSpPr>
          <p:spPr>
            <a:xfrm>
              <a:off x="5001886" y="1337593"/>
              <a:ext cx="297105" cy="677734"/>
            </a:xfrm>
            <a:custGeom>
              <a:avLst/>
              <a:gdLst>
                <a:gd name="connsiteX0" fmla="*/ 0 w 2221765"/>
                <a:gd name="connsiteY0" fmla="*/ 748146 h 2599617"/>
                <a:gd name="connsiteX1" fmla="*/ 0 w 2221765"/>
                <a:gd name="connsiteY1" fmla="*/ 2599617 h 2599617"/>
                <a:gd name="connsiteX2" fmla="*/ 2214208 w 2221765"/>
                <a:gd name="connsiteY2" fmla="*/ 838830 h 2599617"/>
                <a:gd name="connsiteX3" fmla="*/ 2221765 w 2221765"/>
                <a:gd name="connsiteY3" fmla="*/ 0 h 2599617"/>
                <a:gd name="connsiteX4" fmla="*/ 0 w 2221765"/>
                <a:gd name="connsiteY4" fmla="*/ 748146 h 2599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1765" h="2599617">
                  <a:moveTo>
                    <a:pt x="0" y="748146"/>
                  </a:moveTo>
                  <a:lnTo>
                    <a:pt x="0" y="2599617"/>
                  </a:lnTo>
                  <a:lnTo>
                    <a:pt x="2214208" y="838830"/>
                  </a:lnTo>
                  <a:lnTo>
                    <a:pt x="2221765" y="0"/>
                  </a:lnTo>
                  <a:lnTo>
                    <a:pt x="0" y="748146"/>
                  </a:lnTo>
                  <a:close/>
                </a:path>
              </a:pathLst>
            </a:custGeom>
            <a:solidFill>
              <a:srgbClr val="887B66"/>
            </a:solidFill>
            <a:ln>
              <a:solidFill>
                <a:srgbClr val="C7C2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2" name="正方形/長方形 151"/>
            <p:cNvSpPr/>
            <p:nvPr/>
          </p:nvSpPr>
          <p:spPr>
            <a:xfrm>
              <a:off x="5013958" y="1523328"/>
              <a:ext cx="1023466" cy="547883"/>
            </a:xfrm>
            <a:prstGeom prst="rect">
              <a:avLst/>
            </a:prstGeom>
            <a:gradFill flip="none" rotWithShape="1">
              <a:gsLst>
                <a:gs pos="21000">
                  <a:srgbClr val="B3AC8F">
                    <a:shade val="30000"/>
                    <a:satMod val="115000"/>
                  </a:srgbClr>
                </a:gs>
                <a:gs pos="73000">
                  <a:srgbClr val="B3AC8F">
                    <a:shade val="67500"/>
                    <a:satMod val="115000"/>
                  </a:srgbClr>
                </a:gs>
                <a:gs pos="100000">
                  <a:srgbClr val="B3AC8F">
                    <a:shade val="100000"/>
                    <a:satMod val="115000"/>
                  </a:srgbClr>
                </a:gs>
              </a:gsLst>
              <a:lin ang="16200000" scaled="1"/>
              <a:tileRect/>
            </a:gradFill>
            <a:ln>
              <a:solidFill>
                <a:srgbClr val="C7C2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3" name="フリーフォーム 152"/>
            <p:cNvSpPr/>
            <p:nvPr/>
          </p:nvSpPr>
          <p:spPr>
            <a:xfrm>
              <a:off x="6042343" y="1502444"/>
              <a:ext cx="571637" cy="1470491"/>
            </a:xfrm>
            <a:custGeom>
              <a:avLst/>
              <a:gdLst>
                <a:gd name="connsiteX0" fmla="*/ 7557 w 1836357"/>
                <a:gd name="connsiteY0" fmla="*/ 0 h 4662684"/>
                <a:gd name="connsiteX1" fmla="*/ 0 w 1836357"/>
                <a:gd name="connsiteY1" fmla="*/ 1503848 h 4662684"/>
                <a:gd name="connsiteX2" fmla="*/ 1836357 w 1836357"/>
                <a:gd name="connsiteY2" fmla="*/ 4662684 h 4662684"/>
                <a:gd name="connsiteX3" fmla="*/ 1828800 w 1836357"/>
                <a:gd name="connsiteY3" fmla="*/ 1382935 h 4662684"/>
                <a:gd name="connsiteX4" fmla="*/ 7557 w 1836357"/>
                <a:gd name="connsiteY4" fmla="*/ 0 h 4662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6357" h="4662684">
                  <a:moveTo>
                    <a:pt x="7557" y="0"/>
                  </a:moveTo>
                  <a:lnTo>
                    <a:pt x="0" y="1503848"/>
                  </a:lnTo>
                  <a:lnTo>
                    <a:pt x="1836357" y="4662684"/>
                  </a:lnTo>
                  <a:lnTo>
                    <a:pt x="1828800" y="1382935"/>
                  </a:lnTo>
                  <a:lnTo>
                    <a:pt x="7557" y="0"/>
                  </a:lnTo>
                  <a:close/>
                </a:path>
              </a:pathLst>
            </a:custGeom>
            <a:gradFill flip="none" rotWithShape="1">
              <a:gsLst>
                <a:gs pos="56000">
                  <a:srgbClr val="E5E2D2"/>
                </a:gs>
                <a:gs pos="22000">
                  <a:srgbClr val="B3AC8F"/>
                </a:gs>
                <a:gs pos="85000">
                  <a:srgbClr val="C7C2AD">
                    <a:tint val="44500"/>
                    <a:satMod val="160000"/>
                  </a:srgbClr>
                </a:gs>
                <a:gs pos="100000">
                  <a:srgbClr val="C7C2AD">
                    <a:tint val="23500"/>
                    <a:satMod val="160000"/>
                  </a:srgbClr>
                </a:gs>
              </a:gsLst>
              <a:lin ang="2700000" scaled="1"/>
              <a:tileRect/>
            </a:gradFill>
            <a:ln>
              <a:solidFill>
                <a:srgbClr val="C7C2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フリーフォーム 153"/>
            <p:cNvSpPr/>
            <p:nvPr/>
          </p:nvSpPr>
          <p:spPr>
            <a:xfrm>
              <a:off x="4484074" y="1523328"/>
              <a:ext cx="524965" cy="1289881"/>
            </a:xfrm>
            <a:custGeom>
              <a:avLst/>
              <a:gdLst>
                <a:gd name="connsiteX0" fmla="*/ 0 w 2221765"/>
                <a:gd name="connsiteY0" fmla="*/ 748146 h 2599617"/>
                <a:gd name="connsiteX1" fmla="*/ 0 w 2221765"/>
                <a:gd name="connsiteY1" fmla="*/ 2599617 h 2599617"/>
                <a:gd name="connsiteX2" fmla="*/ 2214208 w 2221765"/>
                <a:gd name="connsiteY2" fmla="*/ 838830 h 2599617"/>
                <a:gd name="connsiteX3" fmla="*/ 2221765 w 2221765"/>
                <a:gd name="connsiteY3" fmla="*/ 0 h 2599617"/>
                <a:gd name="connsiteX4" fmla="*/ 0 w 2221765"/>
                <a:gd name="connsiteY4" fmla="*/ 748146 h 2599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1765" h="2599617">
                  <a:moveTo>
                    <a:pt x="0" y="748146"/>
                  </a:moveTo>
                  <a:lnTo>
                    <a:pt x="0" y="2599617"/>
                  </a:lnTo>
                  <a:lnTo>
                    <a:pt x="2214208" y="838830"/>
                  </a:lnTo>
                  <a:lnTo>
                    <a:pt x="2221765" y="0"/>
                  </a:lnTo>
                  <a:lnTo>
                    <a:pt x="0" y="748146"/>
                  </a:lnTo>
                  <a:close/>
                </a:path>
              </a:pathLst>
            </a:custGeom>
            <a:gradFill flip="none" rotWithShape="1">
              <a:gsLst>
                <a:gs pos="50000">
                  <a:srgbClr val="B3AC8F"/>
                </a:gs>
                <a:gs pos="67000">
                  <a:srgbClr val="AAA886">
                    <a:tint val="66000"/>
                    <a:satMod val="160000"/>
                  </a:srgbClr>
                </a:gs>
                <a:gs pos="85000">
                  <a:srgbClr val="AAA886">
                    <a:tint val="44500"/>
                    <a:satMod val="160000"/>
                  </a:srgbClr>
                </a:gs>
                <a:gs pos="100000">
                  <a:srgbClr val="AAA886">
                    <a:tint val="23500"/>
                    <a:satMod val="160000"/>
                  </a:srgbClr>
                </a:gs>
              </a:gsLst>
              <a:lin ang="13500000" scaled="1"/>
              <a:tileRect/>
            </a:gradFill>
            <a:ln>
              <a:solidFill>
                <a:srgbClr val="8F82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5" name="正方形/長方形 154"/>
            <p:cNvSpPr/>
            <p:nvPr/>
          </p:nvSpPr>
          <p:spPr>
            <a:xfrm>
              <a:off x="4479154" y="1877442"/>
              <a:ext cx="2081001" cy="1001610"/>
            </a:xfrm>
            <a:prstGeom prst="rect">
              <a:avLst/>
            </a:prstGeom>
            <a:gradFill flip="none" rotWithShape="1">
              <a:gsLst>
                <a:gs pos="0">
                  <a:srgbClr val="B3AC8F">
                    <a:shade val="30000"/>
                    <a:satMod val="115000"/>
                  </a:srgbClr>
                </a:gs>
                <a:gs pos="50000">
                  <a:srgbClr val="B3AC8F">
                    <a:shade val="67500"/>
                    <a:satMod val="115000"/>
                  </a:srgbClr>
                </a:gs>
                <a:gs pos="100000">
                  <a:srgbClr val="B3AC8F">
                    <a:shade val="100000"/>
                    <a:satMod val="115000"/>
                  </a:srgbClr>
                </a:gs>
              </a:gsLst>
              <a:lin ang="16200000" scaled="1"/>
              <a:tileRect/>
            </a:gradFill>
            <a:ln w="9525">
              <a:solidFill>
                <a:srgbClr val="C7C2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6" name="フリーフォーム 155"/>
            <p:cNvSpPr/>
            <p:nvPr/>
          </p:nvSpPr>
          <p:spPr>
            <a:xfrm>
              <a:off x="6565074" y="1877442"/>
              <a:ext cx="1195468" cy="2833502"/>
            </a:xfrm>
            <a:custGeom>
              <a:avLst/>
              <a:gdLst>
                <a:gd name="connsiteX0" fmla="*/ 7557 w 1836357"/>
                <a:gd name="connsiteY0" fmla="*/ 0 h 4662684"/>
                <a:gd name="connsiteX1" fmla="*/ 0 w 1836357"/>
                <a:gd name="connsiteY1" fmla="*/ 1503848 h 4662684"/>
                <a:gd name="connsiteX2" fmla="*/ 1836357 w 1836357"/>
                <a:gd name="connsiteY2" fmla="*/ 4662684 h 4662684"/>
                <a:gd name="connsiteX3" fmla="*/ 1828800 w 1836357"/>
                <a:gd name="connsiteY3" fmla="*/ 1382935 h 4662684"/>
                <a:gd name="connsiteX4" fmla="*/ 7557 w 1836357"/>
                <a:gd name="connsiteY4" fmla="*/ 0 h 4662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6357" h="4662684">
                  <a:moveTo>
                    <a:pt x="7557" y="0"/>
                  </a:moveTo>
                  <a:lnTo>
                    <a:pt x="0" y="1503848"/>
                  </a:lnTo>
                  <a:lnTo>
                    <a:pt x="1836357" y="4662684"/>
                  </a:lnTo>
                  <a:lnTo>
                    <a:pt x="1828800" y="1382935"/>
                  </a:lnTo>
                  <a:lnTo>
                    <a:pt x="7557" y="0"/>
                  </a:lnTo>
                  <a:close/>
                </a:path>
              </a:pathLst>
            </a:custGeom>
            <a:gradFill flip="none" rotWithShape="1">
              <a:gsLst>
                <a:gs pos="58000">
                  <a:srgbClr val="E5E2D2"/>
                </a:gs>
                <a:gs pos="27000">
                  <a:srgbClr val="B3AC8F"/>
                </a:gs>
                <a:gs pos="83000">
                  <a:srgbClr val="C7C2AD">
                    <a:tint val="44500"/>
                    <a:satMod val="160000"/>
                  </a:srgbClr>
                </a:gs>
                <a:gs pos="100000">
                  <a:srgbClr val="C7C2AD">
                    <a:tint val="23500"/>
                    <a:satMod val="160000"/>
                  </a:srgbClr>
                </a:gs>
              </a:gsLst>
              <a:lin ang="2700000" scaled="1"/>
              <a:tileRect/>
            </a:gradFill>
            <a:ln w="12700">
              <a:solidFill>
                <a:srgbClr val="C7C2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正方形/長方形 156"/>
            <p:cNvSpPr/>
            <p:nvPr/>
          </p:nvSpPr>
          <p:spPr>
            <a:xfrm>
              <a:off x="4105672" y="3094310"/>
              <a:ext cx="2850921" cy="351442"/>
            </a:xfrm>
            <a:prstGeom prst="rect">
              <a:avLst/>
            </a:prstGeom>
            <a:gradFill flip="none" rotWithShape="1">
              <a:gsLst>
                <a:gs pos="0">
                  <a:srgbClr val="B3AC8F">
                    <a:tint val="66000"/>
                    <a:satMod val="160000"/>
                  </a:srgbClr>
                </a:gs>
                <a:gs pos="50000">
                  <a:srgbClr val="B3AC8F">
                    <a:tint val="44500"/>
                    <a:satMod val="160000"/>
                  </a:srgbClr>
                </a:gs>
                <a:gs pos="100000">
                  <a:srgbClr val="B3AC8F">
                    <a:tint val="23500"/>
                    <a:satMod val="160000"/>
                  </a:srgbClr>
                </a:gs>
              </a:gsLst>
              <a:lin ang="16200000" scaled="1"/>
              <a:tileRect/>
            </a:gradFill>
            <a:ln>
              <a:solidFill>
                <a:srgbClr val="B3AC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台形 157"/>
            <p:cNvSpPr/>
            <p:nvPr/>
          </p:nvSpPr>
          <p:spPr>
            <a:xfrm>
              <a:off x="4097884" y="2692347"/>
              <a:ext cx="2850920" cy="406355"/>
            </a:xfrm>
            <a:prstGeom prst="trapezoid">
              <a:avLst>
                <a:gd name="adj" fmla="val 84527"/>
              </a:avLst>
            </a:prstGeom>
            <a:gradFill flip="none" rotWithShape="1">
              <a:gsLst>
                <a:gs pos="0">
                  <a:srgbClr val="8F826B">
                    <a:shade val="30000"/>
                    <a:satMod val="115000"/>
                  </a:srgbClr>
                </a:gs>
                <a:gs pos="50000">
                  <a:srgbClr val="8F826B">
                    <a:shade val="67500"/>
                    <a:satMod val="115000"/>
                  </a:srgbClr>
                </a:gs>
                <a:gs pos="100000">
                  <a:srgbClr val="8F826B">
                    <a:shade val="100000"/>
                    <a:satMod val="115000"/>
                  </a:srgbClr>
                </a:gs>
              </a:gsLst>
              <a:lin ang="16200000" scaled="1"/>
              <a:tileRect/>
            </a:gradFill>
            <a:ln>
              <a:solidFill>
                <a:srgbClr val="8F82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 name="フリーフォーム 158"/>
            <p:cNvSpPr/>
            <p:nvPr/>
          </p:nvSpPr>
          <p:spPr>
            <a:xfrm>
              <a:off x="6229352" y="3107489"/>
              <a:ext cx="9922" cy="336653"/>
            </a:xfrm>
            <a:custGeom>
              <a:avLst/>
              <a:gdLst>
                <a:gd name="connsiteX0" fmla="*/ 0 w 15240"/>
                <a:gd name="connsiteY0" fmla="*/ 579120 h 579120"/>
                <a:gd name="connsiteX1" fmla="*/ 15240 w 15240"/>
                <a:gd name="connsiteY1" fmla="*/ 0 h 579120"/>
              </a:gdLst>
              <a:ahLst/>
              <a:cxnLst>
                <a:cxn ang="0">
                  <a:pos x="connsiteX0" y="connsiteY0"/>
                </a:cxn>
                <a:cxn ang="0">
                  <a:pos x="connsiteX1" y="connsiteY1"/>
                </a:cxn>
              </a:cxnLst>
              <a:rect l="l" t="t" r="r" b="b"/>
              <a:pathLst>
                <a:path w="15240" h="579120">
                  <a:moveTo>
                    <a:pt x="0" y="579120"/>
                  </a:moveTo>
                  <a:lnTo>
                    <a:pt x="15240" y="0"/>
                  </a:lnTo>
                </a:path>
              </a:pathLst>
            </a:custGeom>
            <a:noFill/>
            <a:ln>
              <a:solidFill>
                <a:srgbClr val="AAA8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フリーフォーム 159"/>
            <p:cNvSpPr/>
            <p:nvPr/>
          </p:nvSpPr>
          <p:spPr>
            <a:xfrm>
              <a:off x="5519983" y="3109063"/>
              <a:ext cx="9922" cy="336653"/>
            </a:xfrm>
            <a:custGeom>
              <a:avLst/>
              <a:gdLst>
                <a:gd name="connsiteX0" fmla="*/ 0 w 15240"/>
                <a:gd name="connsiteY0" fmla="*/ 579120 h 579120"/>
                <a:gd name="connsiteX1" fmla="*/ 15240 w 15240"/>
                <a:gd name="connsiteY1" fmla="*/ 0 h 579120"/>
              </a:gdLst>
              <a:ahLst/>
              <a:cxnLst>
                <a:cxn ang="0">
                  <a:pos x="connsiteX0" y="connsiteY0"/>
                </a:cxn>
                <a:cxn ang="0">
                  <a:pos x="connsiteX1" y="connsiteY1"/>
                </a:cxn>
              </a:cxnLst>
              <a:rect l="l" t="t" r="r" b="b"/>
              <a:pathLst>
                <a:path w="15240" h="579120">
                  <a:moveTo>
                    <a:pt x="0" y="579120"/>
                  </a:moveTo>
                  <a:lnTo>
                    <a:pt x="15240" y="0"/>
                  </a:lnTo>
                </a:path>
              </a:pathLst>
            </a:custGeom>
            <a:noFill/>
            <a:ln>
              <a:solidFill>
                <a:srgbClr val="AAA8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フリーフォーム 160"/>
            <p:cNvSpPr/>
            <p:nvPr/>
          </p:nvSpPr>
          <p:spPr>
            <a:xfrm>
              <a:off x="4820536" y="3107489"/>
              <a:ext cx="9922" cy="336653"/>
            </a:xfrm>
            <a:custGeom>
              <a:avLst/>
              <a:gdLst>
                <a:gd name="connsiteX0" fmla="*/ 0 w 15240"/>
                <a:gd name="connsiteY0" fmla="*/ 579120 h 579120"/>
                <a:gd name="connsiteX1" fmla="*/ 15240 w 15240"/>
                <a:gd name="connsiteY1" fmla="*/ 0 h 579120"/>
              </a:gdLst>
              <a:ahLst/>
              <a:cxnLst>
                <a:cxn ang="0">
                  <a:pos x="connsiteX0" y="connsiteY0"/>
                </a:cxn>
                <a:cxn ang="0">
                  <a:pos x="connsiteX1" y="connsiteY1"/>
                </a:cxn>
              </a:cxnLst>
              <a:rect l="l" t="t" r="r" b="b"/>
              <a:pathLst>
                <a:path w="15240" h="579120">
                  <a:moveTo>
                    <a:pt x="0" y="579120"/>
                  </a:moveTo>
                  <a:lnTo>
                    <a:pt x="15240" y="0"/>
                  </a:lnTo>
                </a:path>
              </a:pathLst>
            </a:custGeom>
            <a:noFill/>
            <a:ln>
              <a:solidFill>
                <a:srgbClr val="AAA8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2" name="フリーフォーム 161"/>
            <p:cNvSpPr/>
            <p:nvPr/>
          </p:nvSpPr>
          <p:spPr>
            <a:xfrm>
              <a:off x="1655663" y="1685576"/>
              <a:ext cx="1274878" cy="1590239"/>
            </a:xfrm>
            <a:custGeom>
              <a:avLst/>
              <a:gdLst>
                <a:gd name="connsiteX0" fmla="*/ 22860 w 1958340"/>
                <a:gd name="connsiteY0" fmla="*/ 457200 h 2735580"/>
                <a:gd name="connsiteX1" fmla="*/ 0 w 1958340"/>
                <a:gd name="connsiteY1" fmla="*/ 2735580 h 2735580"/>
                <a:gd name="connsiteX2" fmla="*/ 1943100 w 1958340"/>
                <a:gd name="connsiteY2" fmla="*/ 1600200 h 2735580"/>
                <a:gd name="connsiteX3" fmla="*/ 1958340 w 1958340"/>
                <a:gd name="connsiteY3" fmla="*/ 0 h 2735580"/>
                <a:gd name="connsiteX4" fmla="*/ 22860 w 1958340"/>
                <a:gd name="connsiteY4" fmla="*/ 457200 h 2735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8340" h="2735580">
                  <a:moveTo>
                    <a:pt x="22860" y="457200"/>
                  </a:moveTo>
                  <a:lnTo>
                    <a:pt x="0" y="2735580"/>
                  </a:lnTo>
                  <a:lnTo>
                    <a:pt x="1943100" y="1600200"/>
                  </a:lnTo>
                  <a:lnTo>
                    <a:pt x="1958340" y="0"/>
                  </a:lnTo>
                  <a:lnTo>
                    <a:pt x="22860" y="457200"/>
                  </a:lnTo>
                  <a:close/>
                </a:path>
              </a:pathLst>
            </a:custGeom>
            <a:gradFill flip="none" rotWithShape="1">
              <a:gsLst>
                <a:gs pos="0">
                  <a:srgbClr val="C7C2AD">
                    <a:shade val="30000"/>
                    <a:satMod val="115000"/>
                  </a:srgbClr>
                </a:gs>
                <a:gs pos="50000">
                  <a:srgbClr val="C7C2AD">
                    <a:shade val="67500"/>
                    <a:satMod val="115000"/>
                  </a:srgbClr>
                </a:gs>
                <a:gs pos="100000">
                  <a:srgbClr val="C7C2AD">
                    <a:shade val="100000"/>
                    <a:satMod val="115000"/>
                  </a:srgbClr>
                </a:gs>
              </a:gsLst>
              <a:lin ang="10800000" scaled="1"/>
              <a:tileRect/>
            </a:gradFill>
            <a:ln>
              <a:solidFill>
                <a:srgbClr val="AAA8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3" name="フリーフォーム 162"/>
            <p:cNvSpPr/>
            <p:nvPr/>
          </p:nvSpPr>
          <p:spPr>
            <a:xfrm>
              <a:off x="2936055" y="1502444"/>
              <a:ext cx="952439" cy="1102979"/>
            </a:xfrm>
            <a:custGeom>
              <a:avLst/>
              <a:gdLst>
                <a:gd name="connsiteX0" fmla="*/ 15240 w 1463040"/>
                <a:gd name="connsiteY0" fmla="*/ 312420 h 1897380"/>
                <a:gd name="connsiteX1" fmla="*/ 0 w 1463040"/>
                <a:gd name="connsiteY1" fmla="*/ 1897380 h 1897380"/>
                <a:gd name="connsiteX2" fmla="*/ 1463040 w 1463040"/>
                <a:gd name="connsiteY2" fmla="*/ 1036320 h 1897380"/>
                <a:gd name="connsiteX3" fmla="*/ 1463040 w 1463040"/>
                <a:gd name="connsiteY3" fmla="*/ 0 h 1897380"/>
                <a:gd name="connsiteX4" fmla="*/ 15240 w 1463040"/>
                <a:gd name="connsiteY4" fmla="*/ 312420 h 1897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3040" h="1897380">
                  <a:moveTo>
                    <a:pt x="15240" y="312420"/>
                  </a:moveTo>
                  <a:lnTo>
                    <a:pt x="0" y="1897380"/>
                  </a:lnTo>
                  <a:lnTo>
                    <a:pt x="1463040" y="1036320"/>
                  </a:lnTo>
                  <a:lnTo>
                    <a:pt x="1463040" y="0"/>
                  </a:lnTo>
                  <a:lnTo>
                    <a:pt x="15240" y="312420"/>
                  </a:lnTo>
                  <a:close/>
                </a:path>
              </a:pathLst>
            </a:custGeom>
            <a:gradFill flip="none" rotWithShape="1">
              <a:gsLst>
                <a:gs pos="0">
                  <a:srgbClr val="C7C2AD">
                    <a:shade val="30000"/>
                    <a:satMod val="115000"/>
                  </a:srgbClr>
                </a:gs>
                <a:gs pos="50000">
                  <a:srgbClr val="C7C2AD">
                    <a:shade val="67500"/>
                    <a:satMod val="115000"/>
                  </a:srgbClr>
                </a:gs>
                <a:gs pos="100000">
                  <a:srgbClr val="C7C2AD">
                    <a:shade val="100000"/>
                    <a:satMod val="115000"/>
                  </a:srgbClr>
                </a:gs>
              </a:gsLst>
              <a:lin ang="13500000" scaled="1"/>
              <a:tileRect/>
            </a:gradFill>
            <a:ln>
              <a:solidFill>
                <a:srgbClr val="AAA8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フリーフォーム 163"/>
            <p:cNvSpPr/>
            <p:nvPr/>
          </p:nvSpPr>
          <p:spPr>
            <a:xfrm>
              <a:off x="1665583" y="1681146"/>
              <a:ext cx="1274878" cy="270208"/>
            </a:xfrm>
            <a:custGeom>
              <a:avLst/>
              <a:gdLst>
                <a:gd name="connsiteX0" fmla="*/ 45720 w 1958340"/>
                <a:gd name="connsiteY0" fmla="*/ 99060 h 464820"/>
                <a:gd name="connsiteX1" fmla="*/ 1958340 w 1958340"/>
                <a:gd name="connsiteY1" fmla="*/ 0 h 464820"/>
                <a:gd name="connsiteX2" fmla="*/ 0 w 1958340"/>
                <a:gd name="connsiteY2" fmla="*/ 464820 h 464820"/>
                <a:gd name="connsiteX3" fmla="*/ 45720 w 1958340"/>
                <a:gd name="connsiteY3" fmla="*/ 99060 h 464820"/>
                <a:gd name="connsiteX0" fmla="*/ 15240 w 1958340"/>
                <a:gd name="connsiteY0" fmla="*/ 15240 h 464820"/>
                <a:gd name="connsiteX1" fmla="*/ 1958340 w 1958340"/>
                <a:gd name="connsiteY1" fmla="*/ 0 h 464820"/>
                <a:gd name="connsiteX2" fmla="*/ 0 w 1958340"/>
                <a:gd name="connsiteY2" fmla="*/ 464820 h 464820"/>
                <a:gd name="connsiteX3" fmla="*/ 15240 w 1958340"/>
                <a:gd name="connsiteY3" fmla="*/ 15240 h 464820"/>
              </a:gdLst>
              <a:ahLst/>
              <a:cxnLst>
                <a:cxn ang="0">
                  <a:pos x="connsiteX0" y="connsiteY0"/>
                </a:cxn>
                <a:cxn ang="0">
                  <a:pos x="connsiteX1" y="connsiteY1"/>
                </a:cxn>
                <a:cxn ang="0">
                  <a:pos x="connsiteX2" y="connsiteY2"/>
                </a:cxn>
                <a:cxn ang="0">
                  <a:pos x="connsiteX3" y="connsiteY3"/>
                </a:cxn>
              </a:cxnLst>
              <a:rect l="l" t="t" r="r" b="b"/>
              <a:pathLst>
                <a:path w="1958340" h="464820">
                  <a:moveTo>
                    <a:pt x="15240" y="15240"/>
                  </a:moveTo>
                  <a:lnTo>
                    <a:pt x="1958340" y="0"/>
                  </a:lnTo>
                  <a:lnTo>
                    <a:pt x="0" y="464820"/>
                  </a:lnTo>
                  <a:lnTo>
                    <a:pt x="15240" y="15240"/>
                  </a:lnTo>
                  <a:close/>
                </a:path>
              </a:pathLst>
            </a:custGeom>
            <a:gradFill flip="none" rotWithShape="1">
              <a:gsLst>
                <a:gs pos="0">
                  <a:srgbClr val="8F826B">
                    <a:shade val="30000"/>
                    <a:satMod val="115000"/>
                  </a:srgbClr>
                </a:gs>
                <a:gs pos="50000">
                  <a:srgbClr val="8F826B">
                    <a:shade val="67500"/>
                    <a:satMod val="115000"/>
                  </a:srgbClr>
                </a:gs>
                <a:gs pos="100000">
                  <a:srgbClr val="8F826B">
                    <a:shade val="100000"/>
                    <a:satMod val="115000"/>
                  </a:srgbClr>
                </a:gs>
              </a:gsLst>
              <a:lin ang="16200000" scaled="1"/>
              <a:tileRect/>
            </a:gradFill>
            <a:ln>
              <a:solidFill>
                <a:srgbClr val="8F82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フリーフォーム 164"/>
            <p:cNvSpPr/>
            <p:nvPr/>
          </p:nvSpPr>
          <p:spPr>
            <a:xfrm>
              <a:off x="3887939" y="1402079"/>
              <a:ext cx="523284" cy="704312"/>
            </a:xfrm>
            <a:custGeom>
              <a:avLst/>
              <a:gdLst>
                <a:gd name="connsiteX0" fmla="*/ 0 w 784860"/>
                <a:gd name="connsiteY0" fmla="*/ 190500 h 1211580"/>
                <a:gd name="connsiteX1" fmla="*/ 0 w 784860"/>
                <a:gd name="connsiteY1" fmla="*/ 1211580 h 1211580"/>
                <a:gd name="connsiteX2" fmla="*/ 777240 w 784860"/>
                <a:gd name="connsiteY2" fmla="*/ 685800 h 1211580"/>
                <a:gd name="connsiteX3" fmla="*/ 784860 w 784860"/>
                <a:gd name="connsiteY3" fmla="*/ 0 h 1211580"/>
                <a:gd name="connsiteX4" fmla="*/ 0 w 784860"/>
                <a:gd name="connsiteY4" fmla="*/ 190500 h 1211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4860" h="1211580">
                  <a:moveTo>
                    <a:pt x="0" y="190500"/>
                  </a:moveTo>
                  <a:lnTo>
                    <a:pt x="0" y="1211580"/>
                  </a:lnTo>
                  <a:lnTo>
                    <a:pt x="777240" y="685800"/>
                  </a:lnTo>
                  <a:lnTo>
                    <a:pt x="784860" y="0"/>
                  </a:lnTo>
                  <a:lnTo>
                    <a:pt x="0" y="190500"/>
                  </a:lnTo>
                  <a:close/>
                </a:path>
              </a:pathLst>
            </a:custGeom>
            <a:gradFill flip="none" rotWithShape="1">
              <a:gsLst>
                <a:gs pos="0">
                  <a:srgbClr val="C7C2AD">
                    <a:shade val="30000"/>
                    <a:satMod val="115000"/>
                  </a:srgbClr>
                </a:gs>
                <a:gs pos="50000">
                  <a:srgbClr val="C7C2AD">
                    <a:shade val="67500"/>
                    <a:satMod val="115000"/>
                  </a:srgbClr>
                </a:gs>
                <a:gs pos="100000">
                  <a:srgbClr val="C7C2AD">
                    <a:shade val="100000"/>
                    <a:satMod val="115000"/>
                  </a:srgbClr>
                </a:gs>
              </a:gsLst>
              <a:lin ang="13500000" scaled="1"/>
              <a:tileRect/>
            </a:gradFill>
            <a:ln>
              <a:solidFill>
                <a:srgbClr val="8F82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6" name="フリーフォーム 165"/>
            <p:cNvSpPr/>
            <p:nvPr/>
          </p:nvSpPr>
          <p:spPr>
            <a:xfrm flipH="1">
              <a:off x="6679813" y="1395434"/>
              <a:ext cx="491257" cy="704312"/>
            </a:xfrm>
            <a:custGeom>
              <a:avLst/>
              <a:gdLst>
                <a:gd name="connsiteX0" fmla="*/ 0 w 784860"/>
                <a:gd name="connsiteY0" fmla="*/ 190500 h 1211580"/>
                <a:gd name="connsiteX1" fmla="*/ 0 w 784860"/>
                <a:gd name="connsiteY1" fmla="*/ 1211580 h 1211580"/>
                <a:gd name="connsiteX2" fmla="*/ 777240 w 784860"/>
                <a:gd name="connsiteY2" fmla="*/ 685800 h 1211580"/>
                <a:gd name="connsiteX3" fmla="*/ 784860 w 784860"/>
                <a:gd name="connsiteY3" fmla="*/ 0 h 1211580"/>
                <a:gd name="connsiteX4" fmla="*/ 0 w 784860"/>
                <a:gd name="connsiteY4" fmla="*/ 190500 h 1211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4860" h="1211580">
                  <a:moveTo>
                    <a:pt x="0" y="190500"/>
                  </a:moveTo>
                  <a:lnTo>
                    <a:pt x="0" y="1211580"/>
                  </a:lnTo>
                  <a:lnTo>
                    <a:pt x="777240" y="685800"/>
                  </a:lnTo>
                  <a:lnTo>
                    <a:pt x="784860" y="0"/>
                  </a:lnTo>
                  <a:lnTo>
                    <a:pt x="0" y="190500"/>
                  </a:lnTo>
                  <a:close/>
                </a:path>
              </a:pathLst>
            </a:custGeom>
            <a:gradFill flip="none" rotWithShape="1">
              <a:gsLst>
                <a:gs pos="0">
                  <a:srgbClr val="C7C2AD">
                    <a:shade val="30000"/>
                    <a:satMod val="115000"/>
                  </a:srgbClr>
                </a:gs>
                <a:gs pos="50000">
                  <a:srgbClr val="C7C2AD">
                    <a:shade val="67500"/>
                    <a:satMod val="115000"/>
                  </a:srgbClr>
                </a:gs>
                <a:gs pos="100000">
                  <a:srgbClr val="C7C2AD">
                    <a:shade val="100000"/>
                    <a:satMod val="115000"/>
                  </a:srgbClr>
                </a:gs>
              </a:gsLst>
              <a:lin ang="13500000" scaled="1"/>
              <a:tileRect/>
            </a:gradFill>
            <a:ln>
              <a:solidFill>
                <a:srgbClr val="AAA8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7" name="フリーフォーム 166"/>
            <p:cNvSpPr/>
            <p:nvPr/>
          </p:nvSpPr>
          <p:spPr>
            <a:xfrm flipH="1">
              <a:off x="7171070" y="1512820"/>
              <a:ext cx="812882" cy="1102979"/>
            </a:xfrm>
            <a:custGeom>
              <a:avLst/>
              <a:gdLst>
                <a:gd name="connsiteX0" fmla="*/ 15240 w 1463040"/>
                <a:gd name="connsiteY0" fmla="*/ 312420 h 1897380"/>
                <a:gd name="connsiteX1" fmla="*/ 0 w 1463040"/>
                <a:gd name="connsiteY1" fmla="*/ 1897380 h 1897380"/>
                <a:gd name="connsiteX2" fmla="*/ 1463040 w 1463040"/>
                <a:gd name="connsiteY2" fmla="*/ 1036320 h 1897380"/>
                <a:gd name="connsiteX3" fmla="*/ 1463040 w 1463040"/>
                <a:gd name="connsiteY3" fmla="*/ 0 h 1897380"/>
                <a:gd name="connsiteX4" fmla="*/ 15240 w 1463040"/>
                <a:gd name="connsiteY4" fmla="*/ 312420 h 1897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3040" h="1897380">
                  <a:moveTo>
                    <a:pt x="15240" y="312420"/>
                  </a:moveTo>
                  <a:lnTo>
                    <a:pt x="0" y="1897380"/>
                  </a:lnTo>
                  <a:lnTo>
                    <a:pt x="1463040" y="1036320"/>
                  </a:lnTo>
                  <a:lnTo>
                    <a:pt x="1463040" y="0"/>
                  </a:lnTo>
                  <a:lnTo>
                    <a:pt x="15240" y="312420"/>
                  </a:lnTo>
                  <a:close/>
                </a:path>
              </a:pathLst>
            </a:custGeom>
            <a:gradFill flip="none" rotWithShape="1">
              <a:gsLst>
                <a:gs pos="0">
                  <a:srgbClr val="C7C2AD">
                    <a:shade val="30000"/>
                    <a:satMod val="115000"/>
                  </a:srgbClr>
                </a:gs>
                <a:gs pos="50000">
                  <a:srgbClr val="C7C2AD">
                    <a:shade val="67500"/>
                    <a:satMod val="115000"/>
                  </a:srgbClr>
                </a:gs>
                <a:gs pos="100000">
                  <a:srgbClr val="C7C2AD">
                    <a:shade val="100000"/>
                    <a:satMod val="115000"/>
                  </a:srgbClr>
                </a:gs>
              </a:gsLst>
              <a:lin ang="10800000" scaled="1"/>
              <a:tileRect/>
            </a:gradFill>
            <a:ln>
              <a:solidFill>
                <a:srgbClr val="8F82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フリーフォーム 167"/>
            <p:cNvSpPr/>
            <p:nvPr/>
          </p:nvSpPr>
          <p:spPr>
            <a:xfrm>
              <a:off x="3024236" y="2378247"/>
              <a:ext cx="738823" cy="2456033"/>
            </a:xfrm>
            <a:custGeom>
              <a:avLst/>
              <a:gdLst>
                <a:gd name="connsiteX0" fmla="*/ 710361 w 793488"/>
                <a:gd name="connsiteY0" fmla="*/ 22671 h 2456033"/>
                <a:gd name="connsiteX1" fmla="*/ 0 w 793488"/>
                <a:gd name="connsiteY1" fmla="*/ 544106 h 2456033"/>
                <a:gd name="connsiteX2" fmla="*/ 7558 w 793488"/>
                <a:gd name="connsiteY2" fmla="*/ 2456033 h 2456033"/>
                <a:gd name="connsiteX3" fmla="*/ 793488 w 793488"/>
                <a:gd name="connsiteY3" fmla="*/ 1398050 h 2456033"/>
                <a:gd name="connsiteX4" fmla="*/ 770817 w 793488"/>
                <a:gd name="connsiteY4" fmla="*/ 0 h 2456033"/>
                <a:gd name="connsiteX5" fmla="*/ 710361 w 793488"/>
                <a:gd name="connsiteY5" fmla="*/ 22671 h 2456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488" h="2456033">
                  <a:moveTo>
                    <a:pt x="710361" y="22671"/>
                  </a:moveTo>
                  <a:lnTo>
                    <a:pt x="0" y="544106"/>
                  </a:lnTo>
                  <a:cubicBezTo>
                    <a:pt x="2519" y="1181415"/>
                    <a:pt x="5039" y="1818724"/>
                    <a:pt x="7558" y="2456033"/>
                  </a:cubicBezTo>
                  <a:lnTo>
                    <a:pt x="793488" y="1398050"/>
                  </a:lnTo>
                  <a:lnTo>
                    <a:pt x="770817" y="0"/>
                  </a:lnTo>
                  <a:lnTo>
                    <a:pt x="710361" y="22671"/>
                  </a:lnTo>
                  <a:close/>
                </a:path>
              </a:pathLst>
            </a:custGeom>
            <a:gradFill flip="none" rotWithShape="1">
              <a:gsLst>
                <a:gs pos="0">
                  <a:srgbClr val="B3AC8F">
                    <a:shade val="30000"/>
                    <a:satMod val="115000"/>
                  </a:srgbClr>
                </a:gs>
                <a:gs pos="50000">
                  <a:srgbClr val="B3AC8F">
                    <a:shade val="67500"/>
                    <a:satMod val="115000"/>
                  </a:srgbClr>
                </a:gs>
                <a:gs pos="100000">
                  <a:srgbClr val="B3AC8F">
                    <a:shade val="100000"/>
                    <a:satMod val="115000"/>
                  </a:srgbClr>
                </a:gs>
              </a:gsLst>
              <a:lin ang="13500000" scaled="1"/>
              <a:tileRect/>
            </a:gradFill>
            <a:ln>
              <a:solidFill>
                <a:srgbClr val="887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9" name="テキスト ボックス 168"/>
          <p:cNvSpPr txBox="1"/>
          <p:nvPr/>
        </p:nvSpPr>
        <p:spPr>
          <a:xfrm>
            <a:off x="3484788" y="5381204"/>
            <a:ext cx="835066" cy="187269"/>
          </a:xfrm>
          <a:prstGeom prst="rect">
            <a:avLst/>
          </a:prstGeom>
          <a:noFill/>
        </p:spPr>
        <p:txBody>
          <a:bodyPr wrap="square" rtlCol="0">
            <a:spAutoFit/>
          </a:bodyPr>
          <a:lstStyle/>
          <a:p>
            <a:r>
              <a:rPr kumimoji="1" lang="ja-JP" altLang="en-US" sz="800" dirty="0" smtClean="0">
                <a:latin typeface="HGP創英角ﾎﾟｯﾌﾟ体" panose="040B0A00000000000000" pitchFamily="50" charset="-128"/>
                <a:ea typeface="HGP創英角ﾎﾟｯﾌﾟ体" panose="040B0A00000000000000" pitchFamily="50" charset="-128"/>
              </a:rPr>
              <a:t>段ボールベッド</a:t>
            </a:r>
            <a:endParaRPr kumimoji="1" lang="ja-JP" altLang="en-US" sz="800" dirty="0">
              <a:latin typeface="HGP創英角ﾎﾟｯﾌﾟ体" panose="040B0A00000000000000" pitchFamily="50" charset="-128"/>
              <a:ea typeface="HGP創英角ﾎﾟｯﾌﾟ体" panose="040B0A00000000000000" pitchFamily="50" charset="-128"/>
            </a:endParaRPr>
          </a:p>
        </p:txBody>
      </p:sp>
      <p:pic>
        <p:nvPicPr>
          <p:cNvPr id="170" name="図 169"/>
          <p:cNvPicPr>
            <a:picLocks noChangeAspect="1"/>
          </p:cNvPicPr>
          <p:nvPr/>
        </p:nvPicPr>
        <p:blipFill rotWithShape="1">
          <a:blip r:embed="rId4" cstate="print">
            <a:extLst>
              <a:ext uri="{28A0092B-C50C-407E-A947-70E740481C1C}">
                <a14:useLocalDpi xmlns:a14="http://schemas.microsoft.com/office/drawing/2010/main" val="0"/>
              </a:ext>
            </a:extLst>
          </a:blip>
          <a:srcRect l="16669" b="6260"/>
          <a:stretch/>
        </p:blipFill>
        <p:spPr>
          <a:xfrm>
            <a:off x="4684938" y="4907944"/>
            <a:ext cx="1416960" cy="1062632"/>
          </a:xfrm>
          <a:prstGeom prst="rect">
            <a:avLst/>
          </a:prstGeom>
        </p:spPr>
      </p:pic>
      <p:sp>
        <p:nvSpPr>
          <p:cNvPr id="171" name="テキスト ボックス 170"/>
          <p:cNvSpPr txBox="1"/>
          <p:nvPr/>
        </p:nvSpPr>
        <p:spPr>
          <a:xfrm>
            <a:off x="8847277" y="481178"/>
            <a:ext cx="1004554" cy="442557"/>
          </a:xfrm>
          <a:prstGeom prst="rect">
            <a:avLst/>
          </a:prstGeom>
          <a:noFill/>
        </p:spPr>
        <p:txBody>
          <a:bodyPr wrap="square" rtlCol="0">
            <a:spAutoFit/>
          </a:bodyPr>
          <a:lstStyle/>
          <a:p>
            <a:r>
              <a:rPr lang="ja-JP" altLang="en-US" sz="1138" dirty="0">
                <a:latin typeface="ＭＳ Ｐゴシック" panose="020B0600070205080204" pitchFamily="50" charset="-128"/>
                <a:ea typeface="ＭＳ Ｐゴシック" panose="020B0600070205080204" pitchFamily="50" charset="-128"/>
              </a:rPr>
              <a:t>Ｒ</a:t>
            </a:r>
            <a:r>
              <a:rPr lang="ja-JP" altLang="en-US" sz="1138" dirty="0" smtClean="0">
                <a:latin typeface="ＭＳ Ｐゴシック" panose="020B0600070205080204" pitchFamily="50" charset="-128"/>
                <a:ea typeface="ＭＳ Ｐゴシック" panose="020B0600070205080204" pitchFamily="50" charset="-128"/>
              </a:rPr>
              <a:t>２．６．１０</a:t>
            </a:r>
            <a:endParaRPr lang="en-US" altLang="ja-JP" sz="1138" dirty="0" smtClean="0">
              <a:latin typeface="ＭＳ Ｐゴシック" panose="020B0600070205080204" pitchFamily="50" charset="-128"/>
              <a:ea typeface="ＭＳ Ｐゴシック" panose="020B0600070205080204" pitchFamily="50" charset="-128"/>
            </a:endParaRPr>
          </a:p>
          <a:p>
            <a:r>
              <a:rPr lang="ja-JP" altLang="en-US" sz="1138" dirty="0" smtClean="0">
                <a:latin typeface="ＭＳ Ｐゴシック" panose="020B0600070205080204" pitchFamily="50" charset="-128"/>
                <a:ea typeface="ＭＳ Ｐゴシック" panose="020B0600070205080204" pitchFamily="50" charset="-128"/>
              </a:rPr>
              <a:t>第２版</a:t>
            </a:r>
            <a:endParaRPr lang="ja-JP" altLang="en-US" sz="1138" dirty="0">
              <a:latin typeface="ＭＳ Ｐゴシック" panose="020B0600070205080204" pitchFamily="50" charset="-128"/>
              <a:ea typeface="ＭＳ Ｐゴシック" panose="020B0600070205080204" pitchFamily="50" charset="-128"/>
            </a:endParaRPr>
          </a:p>
        </p:txBody>
      </p:sp>
      <p:sp>
        <p:nvSpPr>
          <p:cNvPr id="113" name="正方形/長方形 112"/>
          <p:cNvSpPr/>
          <p:nvPr/>
        </p:nvSpPr>
        <p:spPr>
          <a:xfrm>
            <a:off x="597019" y="6433673"/>
            <a:ext cx="8283521" cy="253916"/>
          </a:xfrm>
          <a:prstGeom prst="rect">
            <a:avLst/>
          </a:prstGeom>
        </p:spPr>
        <p:txBody>
          <a:bodyPr wrap="square">
            <a:spAutoFit/>
          </a:bodyPr>
          <a:lstStyle/>
          <a:p>
            <a:r>
              <a:rPr lang="en-US" altLang="ja-JP" sz="1050" dirty="0"/>
              <a:t>※ </a:t>
            </a:r>
            <a:r>
              <a:rPr lang="ja-JP" altLang="en-US" sz="1050" dirty="0"/>
              <a:t>避難所では、基本的にマスクを着用することが望ましい。特に、人と人との距離が</a:t>
            </a:r>
            <a:r>
              <a:rPr lang="en-US" altLang="ja-JP" sz="1050" dirty="0"/>
              <a:t>1m</a:t>
            </a:r>
            <a:r>
              <a:rPr lang="ja-JP" altLang="en-US" sz="1050" dirty="0"/>
              <a:t>となる区域に入る人はマスクを着用する。</a:t>
            </a:r>
            <a:endParaRPr lang="ja-JP" altLang="en-US" sz="105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4265462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361728" y="279388"/>
            <a:ext cx="7073741" cy="529756"/>
          </a:xfrm>
          <a:prstGeom prst="rect">
            <a:avLst/>
          </a:prstGeom>
          <a:solidFill>
            <a:schemeClr val="accent1">
              <a:lumMod val="20000"/>
              <a:lumOff val="8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5" name="テキスト ボックス 4"/>
          <p:cNvSpPr txBox="1"/>
          <p:nvPr/>
        </p:nvSpPr>
        <p:spPr>
          <a:xfrm>
            <a:off x="1523499" y="358116"/>
            <a:ext cx="7203386" cy="392415"/>
          </a:xfrm>
          <a:prstGeom prst="rect">
            <a:avLst/>
          </a:prstGeom>
          <a:noFill/>
        </p:spPr>
        <p:txBody>
          <a:bodyPr wrap="square" rtlCol="0">
            <a:spAutoFit/>
          </a:bodyPr>
          <a:lstStyle/>
          <a:p>
            <a:r>
              <a:rPr lang="ja-JP" altLang="en-US" sz="1950" dirty="0">
                <a:latin typeface="ＤＦ特太ゴシック体" panose="020B0509000000000000" pitchFamily="49" charset="-128"/>
                <a:ea typeface="ＤＦ特太ゴシック体" panose="020B0509000000000000" pitchFamily="49" charset="-128"/>
              </a:rPr>
              <a:t>発熱・咳等の</a:t>
            </a:r>
            <a:r>
              <a:rPr lang="ja-JP" altLang="en-US" sz="1950" dirty="0" smtClean="0">
                <a:latin typeface="ＤＦ特太ゴシック体" panose="020B0509000000000000" pitchFamily="49" charset="-128"/>
                <a:ea typeface="ＤＦ特太ゴシック体" panose="020B0509000000000000" pitchFamily="49" charset="-128"/>
              </a:rPr>
              <a:t>ある人や</a:t>
            </a:r>
            <a:r>
              <a:rPr lang="ja-JP" altLang="en-US" sz="1950" dirty="0">
                <a:latin typeface="ＤＦ特太ゴシック体" panose="020B0509000000000000" pitchFamily="49" charset="-128"/>
                <a:ea typeface="ＤＦ特太ゴシック体" panose="020B0509000000000000" pitchFamily="49" charset="-128"/>
              </a:rPr>
              <a:t>濃厚接触者</a:t>
            </a:r>
            <a:r>
              <a:rPr lang="ja-JP" altLang="en-US" sz="1950" dirty="0" smtClean="0">
                <a:latin typeface="ＤＦ特太ゴシック体" panose="020B0509000000000000" pitchFamily="49" charset="-128"/>
                <a:ea typeface="ＤＦ特太ゴシック体" panose="020B0509000000000000" pitchFamily="49" charset="-128"/>
              </a:rPr>
              <a:t>専用室のレイアウト</a:t>
            </a:r>
            <a:r>
              <a:rPr lang="ja-JP" altLang="en-US" sz="1950" dirty="0">
                <a:latin typeface="ＤＦ特太ゴシック体" panose="020B0509000000000000" pitchFamily="49" charset="-128"/>
                <a:ea typeface="ＤＦ特太ゴシック体" panose="020B0509000000000000" pitchFamily="49" charset="-128"/>
              </a:rPr>
              <a:t>（例）</a:t>
            </a:r>
          </a:p>
        </p:txBody>
      </p:sp>
      <p:grpSp>
        <p:nvGrpSpPr>
          <p:cNvPr id="11" name="グループ化 10"/>
          <p:cNvGrpSpPr/>
          <p:nvPr/>
        </p:nvGrpSpPr>
        <p:grpSpPr>
          <a:xfrm>
            <a:off x="922173" y="2215665"/>
            <a:ext cx="3934407" cy="2706923"/>
            <a:chOff x="1089329" y="2035534"/>
            <a:chExt cx="4842347" cy="3331598"/>
          </a:xfrm>
        </p:grpSpPr>
        <p:sp>
          <p:nvSpPr>
            <p:cNvPr id="6" name="正方形/長方形 5"/>
            <p:cNvSpPr/>
            <p:nvPr/>
          </p:nvSpPr>
          <p:spPr>
            <a:xfrm>
              <a:off x="1089329" y="2043486"/>
              <a:ext cx="4842347" cy="3323646"/>
            </a:xfrm>
            <a:prstGeom prst="rect">
              <a:avLst/>
            </a:prstGeom>
            <a:solidFill>
              <a:schemeClr val="accent4">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9" name="フリーフォーム 8"/>
            <p:cNvSpPr/>
            <p:nvPr/>
          </p:nvSpPr>
          <p:spPr>
            <a:xfrm>
              <a:off x="2182634" y="5359180"/>
              <a:ext cx="2806811" cy="7951"/>
            </a:xfrm>
            <a:custGeom>
              <a:avLst/>
              <a:gdLst>
                <a:gd name="connsiteX0" fmla="*/ 2806811 w 2806811"/>
                <a:gd name="connsiteY0" fmla="*/ 7951 h 7951"/>
                <a:gd name="connsiteX1" fmla="*/ 0 w 2806811"/>
                <a:gd name="connsiteY1" fmla="*/ 0 h 7951"/>
              </a:gdLst>
              <a:ahLst/>
              <a:cxnLst>
                <a:cxn ang="0">
                  <a:pos x="connsiteX0" y="connsiteY0"/>
                </a:cxn>
                <a:cxn ang="0">
                  <a:pos x="connsiteX1" y="connsiteY1"/>
                </a:cxn>
              </a:cxnLst>
              <a:rect l="l" t="t" r="r" b="b"/>
              <a:pathLst>
                <a:path w="2806811" h="7951">
                  <a:moveTo>
                    <a:pt x="2806811" y="7951"/>
                  </a:moveTo>
                  <a:lnTo>
                    <a:pt x="0" y="0"/>
                  </a:ln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10" name="フリーフォーム 9"/>
            <p:cNvSpPr/>
            <p:nvPr/>
          </p:nvSpPr>
          <p:spPr>
            <a:xfrm>
              <a:off x="1097280" y="2035534"/>
              <a:ext cx="4826442" cy="3331596"/>
            </a:xfrm>
            <a:custGeom>
              <a:avLst/>
              <a:gdLst>
                <a:gd name="connsiteX0" fmla="*/ 246490 w 4826442"/>
                <a:gd name="connsiteY0" fmla="*/ 3323645 h 3331596"/>
                <a:gd name="connsiteX1" fmla="*/ 0 w 4826442"/>
                <a:gd name="connsiteY1" fmla="*/ 3331596 h 3331596"/>
                <a:gd name="connsiteX2" fmla="*/ 7951 w 4826442"/>
                <a:gd name="connsiteY2" fmla="*/ 7951 h 3331596"/>
                <a:gd name="connsiteX3" fmla="*/ 4810539 w 4826442"/>
                <a:gd name="connsiteY3" fmla="*/ 0 h 3331596"/>
                <a:gd name="connsiteX4" fmla="*/ 4826442 w 4826442"/>
                <a:gd name="connsiteY4" fmla="*/ 3331596 h 3331596"/>
                <a:gd name="connsiteX5" fmla="*/ 4659464 w 4826442"/>
                <a:gd name="connsiteY5" fmla="*/ 3331596 h 3331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26442" h="3331596">
                  <a:moveTo>
                    <a:pt x="246490" y="3323645"/>
                  </a:moveTo>
                  <a:lnTo>
                    <a:pt x="0" y="3331596"/>
                  </a:lnTo>
                  <a:cubicBezTo>
                    <a:pt x="2650" y="2223714"/>
                    <a:pt x="5301" y="1115833"/>
                    <a:pt x="7951" y="7951"/>
                  </a:cubicBezTo>
                  <a:lnTo>
                    <a:pt x="4810539" y="0"/>
                  </a:lnTo>
                  <a:lnTo>
                    <a:pt x="4826442" y="3331596"/>
                  </a:lnTo>
                  <a:lnTo>
                    <a:pt x="4659464" y="3331596"/>
                  </a:ln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grpSp>
      <p:grpSp>
        <p:nvGrpSpPr>
          <p:cNvPr id="12" name="グループ化 11"/>
          <p:cNvGrpSpPr/>
          <p:nvPr/>
        </p:nvGrpSpPr>
        <p:grpSpPr>
          <a:xfrm>
            <a:off x="5030032" y="2214373"/>
            <a:ext cx="3934407" cy="2706923"/>
            <a:chOff x="1081375" y="2035534"/>
            <a:chExt cx="4842347" cy="3331598"/>
          </a:xfrm>
        </p:grpSpPr>
        <p:sp>
          <p:nvSpPr>
            <p:cNvPr id="13" name="正方形/長方形 12"/>
            <p:cNvSpPr/>
            <p:nvPr/>
          </p:nvSpPr>
          <p:spPr>
            <a:xfrm>
              <a:off x="1081375" y="2043486"/>
              <a:ext cx="4842347" cy="332364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14" name="フリーフォーム 13"/>
            <p:cNvSpPr/>
            <p:nvPr/>
          </p:nvSpPr>
          <p:spPr>
            <a:xfrm>
              <a:off x="2182634" y="5359180"/>
              <a:ext cx="2806811" cy="7951"/>
            </a:xfrm>
            <a:custGeom>
              <a:avLst/>
              <a:gdLst>
                <a:gd name="connsiteX0" fmla="*/ 2806811 w 2806811"/>
                <a:gd name="connsiteY0" fmla="*/ 7951 h 7951"/>
                <a:gd name="connsiteX1" fmla="*/ 0 w 2806811"/>
                <a:gd name="connsiteY1" fmla="*/ 0 h 7951"/>
              </a:gdLst>
              <a:ahLst/>
              <a:cxnLst>
                <a:cxn ang="0">
                  <a:pos x="connsiteX0" y="connsiteY0"/>
                </a:cxn>
                <a:cxn ang="0">
                  <a:pos x="connsiteX1" y="connsiteY1"/>
                </a:cxn>
              </a:cxnLst>
              <a:rect l="l" t="t" r="r" b="b"/>
              <a:pathLst>
                <a:path w="2806811" h="7951">
                  <a:moveTo>
                    <a:pt x="2806811" y="7951"/>
                  </a:moveTo>
                  <a:lnTo>
                    <a:pt x="0" y="0"/>
                  </a:ln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15" name="フリーフォーム 14"/>
            <p:cNvSpPr/>
            <p:nvPr/>
          </p:nvSpPr>
          <p:spPr>
            <a:xfrm>
              <a:off x="1097280" y="2035534"/>
              <a:ext cx="4826442" cy="3331596"/>
            </a:xfrm>
            <a:custGeom>
              <a:avLst/>
              <a:gdLst>
                <a:gd name="connsiteX0" fmla="*/ 246490 w 4826442"/>
                <a:gd name="connsiteY0" fmla="*/ 3323645 h 3331596"/>
                <a:gd name="connsiteX1" fmla="*/ 0 w 4826442"/>
                <a:gd name="connsiteY1" fmla="*/ 3331596 h 3331596"/>
                <a:gd name="connsiteX2" fmla="*/ 7951 w 4826442"/>
                <a:gd name="connsiteY2" fmla="*/ 7951 h 3331596"/>
                <a:gd name="connsiteX3" fmla="*/ 4810539 w 4826442"/>
                <a:gd name="connsiteY3" fmla="*/ 0 h 3331596"/>
                <a:gd name="connsiteX4" fmla="*/ 4826442 w 4826442"/>
                <a:gd name="connsiteY4" fmla="*/ 3331596 h 3331596"/>
                <a:gd name="connsiteX5" fmla="*/ 4659464 w 4826442"/>
                <a:gd name="connsiteY5" fmla="*/ 3331596 h 3331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26442" h="3331596">
                  <a:moveTo>
                    <a:pt x="246490" y="3323645"/>
                  </a:moveTo>
                  <a:lnTo>
                    <a:pt x="0" y="3331596"/>
                  </a:lnTo>
                  <a:cubicBezTo>
                    <a:pt x="2650" y="2223714"/>
                    <a:pt x="5301" y="1115833"/>
                    <a:pt x="7951" y="7951"/>
                  </a:cubicBezTo>
                  <a:lnTo>
                    <a:pt x="4810539" y="0"/>
                  </a:lnTo>
                  <a:lnTo>
                    <a:pt x="4826442" y="3331596"/>
                  </a:lnTo>
                  <a:lnTo>
                    <a:pt x="4659464" y="3331596"/>
                  </a:ln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grpSp>
      <p:sp>
        <p:nvSpPr>
          <p:cNvPr id="16" name="テキスト ボックス 15"/>
          <p:cNvSpPr txBox="1"/>
          <p:nvPr/>
        </p:nvSpPr>
        <p:spPr>
          <a:xfrm>
            <a:off x="4078792" y="4710575"/>
            <a:ext cx="649274" cy="267446"/>
          </a:xfrm>
          <a:prstGeom prst="rect">
            <a:avLst/>
          </a:prstGeom>
          <a:noFill/>
        </p:spPr>
        <p:txBody>
          <a:bodyPr wrap="square" rtlCol="0">
            <a:spAutoFit/>
          </a:bodyPr>
          <a:lstStyle/>
          <a:p>
            <a:r>
              <a:rPr lang="ja-JP" altLang="en-US" sz="1138" dirty="0">
                <a:latin typeface="ＭＳ Ｐゴシック" panose="020B0600070205080204" pitchFamily="50" charset="-128"/>
                <a:ea typeface="ＭＳ Ｐゴシック" panose="020B0600070205080204" pitchFamily="50" charset="-128"/>
              </a:rPr>
              <a:t>出入口</a:t>
            </a:r>
          </a:p>
        </p:txBody>
      </p:sp>
      <p:sp>
        <p:nvSpPr>
          <p:cNvPr id="17" name="テキスト ボックス 16"/>
          <p:cNvSpPr txBox="1"/>
          <p:nvPr/>
        </p:nvSpPr>
        <p:spPr>
          <a:xfrm>
            <a:off x="8156534" y="4708146"/>
            <a:ext cx="649274" cy="267446"/>
          </a:xfrm>
          <a:prstGeom prst="rect">
            <a:avLst/>
          </a:prstGeom>
          <a:noFill/>
        </p:spPr>
        <p:txBody>
          <a:bodyPr wrap="square" rtlCol="0">
            <a:spAutoFit/>
          </a:bodyPr>
          <a:lstStyle/>
          <a:p>
            <a:r>
              <a:rPr lang="ja-JP" altLang="en-US" sz="1138" dirty="0">
                <a:latin typeface="ＭＳ Ｐゴシック" panose="020B0600070205080204" pitchFamily="50" charset="-128"/>
                <a:ea typeface="ＭＳ Ｐゴシック" panose="020B0600070205080204" pitchFamily="50" charset="-128"/>
              </a:rPr>
              <a:t>出入口</a:t>
            </a:r>
          </a:p>
        </p:txBody>
      </p:sp>
      <p:grpSp>
        <p:nvGrpSpPr>
          <p:cNvPr id="24" name="グループ化 23"/>
          <p:cNvGrpSpPr/>
          <p:nvPr/>
        </p:nvGrpSpPr>
        <p:grpSpPr>
          <a:xfrm>
            <a:off x="938791" y="2238078"/>
            <a:ext cx="849548" cy="839856"/>
            <a:chOff x="1129085" y="2043486"/>
            <a:chExt cx="1045598" cy="1033669"/>
          </a:xfrm>
        </p:grpSpPr>
        <p:sp>
          <p:nvSpPr>
            <p:cNvPr id="22" name="フリーフォーム 21"/>
            <p:cNvSpPr/>
            <p:nvPr/>
          </p:nvSpPr>
          <p:spPr>
            <a:xfrm>
              <a:off x="1129085" y="3077155"/>
              <a:ext cx="699715" cy="0"/>
            </a:xfrm>
            <a:custGeom>
              <a:avLst/>
              <a:gdLst>
                <a:gd name="connsiteX0" fmla="*/ 0 w 699715"/>
                <a:gd name="connsiteY0" fmla="*/ 0 h 0"/>
                <a:gd name="connsiteX1" fmla="*/ 699715 w 699715"/>
                <a:gd name="connsiteY1" fmla="*/ 0 h 0"/>
                <a:gd name="connsiteX2" fmla="*/ 683812 w 699715"/>
                <a:gd name="connsiteY2" fmla="*/ 0 h 0"/>
              </a:gdLst>
              <a:ahLst/>
              <a:cxnLst>
                <a:cxn ang="0">
                  <a:pos x="connsiteX0" y="connsiteY0"/>
                </a:cxn>
                <a:cxn ang="0">
                  <a:pos x="connsiteX1" y="connsiteY1"/>
                </a:cxn>
                <a:cxn ang="0">
                  <a:pos x="connsiteX2" y="connsiteY2"/>
                </a:cxn>
              </a:cxnLst>
              <a:rect l="l" t="t" r="r" b="b"/>
              <a:pathLst>
                <a:path w="699715">
                  <a:moveTo>
                    <a:pt x="0" y="0"/>
                  </a:moveTo>
                  <a:lnTo>
                    <a:pt x="699715" y="0"/>
                  </a:lnTo>
                  <a:lnTo>
                    <a:pt x="683812"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23" name="フリーフォーム 22"/>
            <p:cNvSpPr/>
            <p:nvPr/>
          </p:nvSpPr>
          <p:spPr>
            <a:xfrm>
              <a:off x="2172694" y="2043486"/>
              <a:ext cx="1989" cy="1033669"/>
            </a:xfrm>
            <a:custGeom>
              <a:avLst/>
              <a:gdLst>
                <a:gd name="connsiteX0" fmla="*/ 23854 w 23854"/>
                <a:gd name="connsiteY0" fmla="*/ 0 h 1017767"/>
                <a:gd name="connsiteX1" fmla="*/ 0 w 23854"/>
                <a:gd name="connsiteY1" fmla="*/ 1017767 h 1017767"/>
                <a:gd name="connsiteX0" fmla="*/ 0 w 1038"/>
                <a:gd name="connsiteY0" fmla="*/ 0 h 1017767"/>
                <a:gd name="connsiteX1" fmla="*/ 1038 w 1038"/>
                <a:gd name="connsiteY1" fmla="*/ 1017767 h 1017767"/>
                <a:gd name="connsiteX0" fmla="*/ 109930 w 109930"/>
                <a:gd name="connsiteY0" fmla="*/ 0 h 10077"/>
                <a:gd name="connsiteX1" fmla="*/ 0 w 109930"/>
                <a:gd name="connsiteY1" fmla="*/ 10077 h 10077"/>
                <a:gd name="connsiteX0" fmla="*/ 0 w 10000"/>
                <a:gd name="connsiteY0" fmla="*/ 0 h 10000"/>
                <a:gd name="connsiteX1" fmla="*/ 10000 w 10000"/>
                <a:gd name="connsiteY1" fmla="*/ 10000 h 10000"/>
              </a:gdLst>
              <a:ahLst/>
              <a:cxnLst>
                <a:cxn ang="0">
                  <a:pos x="connsiteX0" y="connsiteY0"/>
                </a:cxn>
                <a:cxn ang="0">
                  <a:pos x="connsiteX1" y="connsiteY1"/>
                </a:cxn>
              </a:cxnLst>
              <a:rect l="l" t="t" r="r" b="b"/>
              <a:pathLst>
                <a:path w="10000" h="10000">
                  <a:moveTo>
                    <a:pt x="0" y="0"/>
                  </a:moveTo>
                  <a:lnTo>
                    <a:pt x="10000" y="1000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grpSp>
      <p:sp>
        <p:nvSpPr>
          <p:cNvPr id="26" name="フリーフォーム 25"/>
          <p:cNvSpPr/>
          <p:nvPr/>
        </p:nvSpPr>
        <p:spPr>
          <a:xfrm>
            <a:off x="2230104" y="2243362"/>
            <a:ext cx="0" cy="839856"/>
          </a:xfrm>
          <a:custGeom>
            <a:avLst/>
            <a:gdLst>
              <a:gd name="connsiteX0" fmla="*/ 0 w 0"/>
              <a:gd name="connsiteY0" fmla="*/ 0 h 1033669"/>
              <a:gd name="connsiteX1" fmla="*/ 0 w 0"/>
              <a:gd name="connsiteY1" fmla="*/ 1033669 h 1033669"/>
              <a:gd name="connsiteX2" fmla="*/ 0 w 0"/>
              <a:gd name="connsiteY2" fmla="*/ 1033669 h 1033669"/>
            </a:gdLst>
            <a:ahLst/>
            <a:cxnLst>
              <a:cxn ang="0">
                <a:pos x="connsiteX0" y="connsiteY0"/>
              </a:cxn>
              <a:cxn ang="0">
                <a:pos x="connsiteX1" y="connsiteY1"/>
              </a:cxn>
              <a:cxn ang="0">
                <a:pos x="connsiteX2" y="connsiteY2"/>
              </a:cxn>
            </a:cxnLst>
            <a:rect l="l" t="t" r="r" b="b"/>
            <a:pathLst>
              <a:path h="1033669">
                <a:moveTo>
                  <a:pt x="0" y="0"/>
                </a:moveTo>
                <a:lnTo>
                  <a:pt x="0" y="1033669"/>
                </a:lnTo>
                <a:lnTo>
                  <a:pt x="0" y="103366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29" name="フリーフォーム 28"/>
          <p:cNvSpPr/>
          <p:nvPr/>
        </p:nvSpPr>
        <p:spPr>
          <a:xfrm>
            <a:off x="3087163" y="2254229"/>
            <a:ext cx="0" cy="807554"/>
          </a:xfrm>
          <a:custGeom>
            <a:avLst/>
            <a:gdLst>
              <a:gd name="connsiteX0" fmla="*/ 0 w 0"/>
              <a:gd name="connsiteY0" fmla="*/ 0 h 993913"/>
              <a:gd name="connsiteX1" fmla="*/ 0 w 0"/>
              <a:gd name="connsiteY1" fmla="*/ 993913 h 993913"/>
            </a:gdLst>
            <a:ahLst/>
            <a:cxnLst>
              <a:cxn ang="0">
                <a:pos x="connsiteX0" y="connsiteY0"/>
              </a:cxn>
              <a:cxn ang="0">
                <a:pos x="connsiteX1" y="connsiteY1"/>
              </a:cxn>
            </a:cxnLst>
            <a:rect l="l" t="t" r="r" b="b"/>
            <a:pathLst>
              <a:path h="993913">
                <a:moveTo>
                  <a:pt x="0" y="0"/>
                </a:moveTo>
                <a:lnTo>
                  <a:pt x="0" y="99391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30" name="フリーフォーム 29"/>
          <p:cNvSpPr/>
          <p:nvPr/>
        </p:nvSpPr>
        <p:spPr>
          <a:xfrm>
            <a:off x="2230104" y="3079555"/>
            <a:ext cx="633122" cy="0"/>
          </a:xfrm>
          <a:custGeom>
            <a:avLst/>
            <a:gdLst>
              <a:gd name="connsiteX0" fmla="*/ 0 w 779227"/>
              <a:gd name="connsiteY0" fmla="*/ 0 h 0"/>
              <a:gd name="connsiteX1" fmla="*/ 779227 w 779227"/>
              <a:gd name="connsiteY1" fmla="*/ 0 h 0"/>
            </a:gdLst>
            <a:ahLst/>
            <a:cxnLst>
              <a:cxn ang="0">
                <a:pos x="connsiteX0" y="connsiteY0"/>
              </a:cxn>
              <a:cxn ang="0">
                <a:pos x="connsiteX1" y="connsiteY1"/>
              </a:cxn>
            </a:cxnLst>
            <a:rect l="l" t="t" r="r" b="b"/>
            <a:pathLst>
              <a:path w="779227">
                <a:moveTo>
                  <a:pt x="0" y="0"/>
                </a:moveTo>
                <a:lnTo>
                  <a:pt x="779227"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31" name="フリーフォーム 30"/>
          <p:cNvSpPr/>
          <p:nvPr/>
        </p:nvSpPr>
        <p:spPr>
          <a:xfrm>
            <a:off x="3512743" y="2241308"/>
            <a:ext cx="626663" cy="820475"/>
          </a:xfrm>
          <a:custGeom>
            <a:avLst/>
            <a:gdLst>
              <a:gd name="connsiteX0" fmla="*/ 15903 w 771277"/>
              <a:gd name="connsiteY0" fmla="*/ 0 h 1009815"/>
              <a:gd name="connsiteX1" fmla="*/ 0 w 771277"/>
              <a:gd name="connsiteY1" fmla="*/ 1009815 h 1009815"/>
              <a:gd name="connsiteX2" fmla="*/ 771277 w 771277"/>
              <a:gd name="connsiteY2" fmla="*/ 1009815 h 1009815"/>
            </a:gdLst>
            <a:ahLst/>
            <a:cxnLst>
              <a:cxn ang="0">
                <a:pos x="connsiteX0" y="connsiteY0"/>
              </a:cxn>
              <a:cxn ang="0">
                <a:pos x="connsiteX1" y="connsiteY1"/>
              </a:cxn>
              <a:cxn ang="0">
                <a:pos x="connsiteX2" y="connsiteY2"/>
              </a:cxn>
            </a:cxnLst>
            <a:rect l="l" t="t" r="r" b="b"/>
            <a:pathLst>
              <a:path w="771277" h="1009815">
                <a:moveTo>
                  <a:pt x="15903" y="0"/>
                </a:moveTo>
                <a:lnTo>
                  <a:pt x="0" y="1009815"/>
                </a:lnTo>
                <a:lnTo>
                  <a:pt x="771277" y="1009815"/>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32" name="フリーフォーム 31"/>
          <p:cNvSpPr/>
          <p:nvPr/>
        </p:nvSpPr>
        <p:spPr>
          <a:xfrm>
            <a:off x="4377437" y="2238077"/>
            <a:ext cx="6460" cy="839857"/>
          </a:xfrm>
          <a:custGeom>
            <a:avLst/>
            <a:gdLst>
              <a:gd name="connsiteX0" fmla="*/ 0 w 7951"/>
              <a:gd name="connsiteY0" fmla="*/ 0 h 1033670"/>
              <a:gd name="connsiteX1" fmla="*/ 7951 w 7951"/>
              <a:gd name="connsiteY1" fmla="*/ 1033670 h 1033670"/>
            </a:gdLst>
            <a:ahLst/>
            <a:cxnLst>
              <a:cxn ang="0">
                <a:pos x="connsiteX0" y="connsiteY0"/>
              </a:cxn>
              <a:cxn ang="0">
                <a:pos x="connsiteX1" y="connsiteY1"/>
              </a:cxn>
            </a:cxnLst>
            <a:rect l="l" t="t" r="r" b="b"/>
            <a:pathLst>
              <a:path w="7951" h="1033670">
                <a:moveTo>
                  <a:pt x="0" y="0"/>
                </a:moveTo>
                <a:cubicBezTo>
                  <a:pt x="2650" y="344557"/>
                  <a:pt x="5301" y="689113"/>
                  <a:pt x="7951" y="103367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33" name="フリーフォーム 32"/>
          <p:cNvSpPr/>
          <p:nvPr/>
        </p:nvSpPr>
        <p:spPr>
          <a:xfrm>
            <a:off x="938791" y="3596190"/>
            <a:ext cx="859237" cy="6461"/>
          </a:xfrm>
          <a:custGeom>
            <a:avLst/>
            <a:gdLst>
              <a:gd name="connsiteX0" fmla="*/ 0 w 1057523"/>
              <a:gd name="connsiteY0" fmla="*/ 7952 h 7952"/>
              <a:gd name="connsiteX1" fmla="*/ 1057523 w 1057523"/>
              <a:gd name="connsiteY1" fmla="*/ 0 h 7952"/>
            </a:gdLst>
            <a:ahLst/>
            <a:cxnLst>
              <a:cxn ang="0">
                <a:pos x="connsiteX0" y="connsiteY0"/>
              </a:cxn>
              <a:cxn ang="0">
                <a:pos x="connsiteX1" y="connsiteY1"/>
              </a:cxn>
            </a:cxnLst>
            <a:rect l="l" t="t" r="r" b="b"/>
            <a:pathLst>
              <a:path w="1057523" h="7952">
                <a:moveTo>
                  <a:pt x="0" y="7952"/>
                </a:moveTo>
                <a:lnTo>
                  <a:pt x="1057523"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34" name="フリーフォーム 33"/>
          <p:cNvSpPr/>
          <p:nvPr/>
        </p:nvSpPr>
        <p:spPr>
          <a:xfrm>
            <a:off x="938791" y="3844409"/>
            <a:ext cx="885080" cy="581440"/>
          </a:xfrm>
          <a:custGeom>
            <a:avLst/>
            <a:gdLst>
              <a:gd name="connsiteX0" fmla="*/ 0 w 1033670"/>
              <a:gd name="connsiteY0" fmla="*/ 699715 h 699715"/>
              <a:gd name="connsiteX1" fmla="*/ 1033670 w 1033670"/>
              <a:gd name="connsiteY1" fmla="*/ 691764 h 699715"/>
              <a:gd name="connsiteX2" fmla="*/ 1033670 w 1033670"/>
              <a:gd name="connsiteY2" fmla="*/ 0 h 699715"/>
              <a:gd name="connsiteX0" fmla="*/ 0 w 1089329"/>
              <a:gd name="connsiteY0" fmla="*/ 699715 h 699715"/>
              <a:gd name="connsiteX1" fmla="*/ 1089329 w 1089329"/>
              <a:gd name="connsiteY1" fmla="*/ 691764 h 699715"/>
              <a:gd name="connsiteX2" fmla="*/ 1033670 w 1089329"/>
              <a:gd name="connsiteY2" fmla="*/ 0 h 699715"/>
              <a:gd name="connsiteX0" fmla="*/ 0 w 1105231"/>
              <a:gd name="connsiteY0" fmla="*/ 715618 h 715618"/>
              <a:gd name="connsiteX1" fmla="*/ 1089329 w 1105231"/>
              <a:gd name="connsiteY1" fmla="*/ 707667 h 715618"/>
              <a:gd name="connsiteX2" fmla="*/ 1105231 w 1105231"/>
              <a:gd name="connsiteY2" fmla="*/ 0 h 715618"/>
              <a:gd name="connsiteX0" fmla="*/ 0 w 1089329"/>
              <a:gd name="connsiteY0" fmla="*/ 715618 h 715618"/>
              <a:gd name="connsiteX1" fmla="*/ 1089329 w 1089329"/>
              <a:gd name="connsiteY1" fmla="*/ 707667 h 715618"/>
              <a:gd name="connsiteX2" fmla="*/ 1073425 w 1089329"/>
              <a:gd name="connsiteY2" fmla="*/ 0 h 715618"/>
            </a:gdLst>
            <a:ahLst/>
            <a:cxnLst>
              <a:cxn ang="0">
                <a:pos x="connsiteX0" y="connsiteY0"/>
              </a:cxn>
              <a:cxn ang="0">
                <a:pos x="connsiteX1" y="connsiteY1"/>
              </a:cxn>
              <a:cxn ang="0">
                <a:pos x="connsiteX2" y="connsiteY2"/>
              </a:cxn>
            </a:cxnLst>
            <a:rect l="l" t="t" r="r" b="b"/>
            <a:pathLst>
              <a:path w="1089329" h="715618">
                <a:moveTo>
                  <a:pt x="0" y="715618"/>
                </a:moveTo>
                <a:lnTo>
                  <a:pt x="1089329" y="707667"/>
                </a:lnTo>
                <a:lnTo>
                  <a:pt x="1073425"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35" name="フリーフォーム 34"/>
          <p:cNvSpPr/>
          <p:nvPr/>
        </p:nvSpPr>
        <p:spPr>
          <a:xfrm>
            <a:off x="2207964" y="3600412"/>
            <a:ext cx="865698" cy="833396"/>
          </a:xfrm>
          <a:custGeom>
            <a:avLst/>
            <a:gdLst>
              <a:gd name="connsiteX0" fmla="*/ 1065475 w 1065475"/>
              <a:gd name="connsiteY0" fmla="*/ 0 h 1025718"/>
              <a:gd name="connsiteX1" fmla="*/ 0 w 1065475"/>
              <a:gd name="connsiteY1" fmla="*/ 0 h 1025718"/>
              <a:gd name="connsiteX2" fmla="*/ 7952 w 1065475"/>
              <a:gd name="connsiteY2" fmla="*/ 1025718 h 1025718"/>
              <a:gd name="connsiteX3" fmla="*/ 1049573 w 1065475"/>
              <a:gd name="connsiteY3" fmla="*/ 1025718 h 1025718"/>
              <a:gd name="connsiteX4" fmla="*/ 1049573 w 1065475"/>
              <a:gd name="connsiteY4" fmla="*/ 294198 h 10257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65475" h="1025718">
                <a:moveTo>
                  <a:pt x="1065475" y="0"/>
                </a:moveTo>
                <a:lnTo>
                  <a:pt x="0" y="0"/>
                </a:lnTo>
                <a:cubicBezTo>
                  <a:pt x="2651" y="341906"/>
                  <a:pt x="5301" y="683812"/>
                  <a:pt x="7952" y="1025718"/>
                </a:cubicBezTo>
                <a:lnTo>
                  <a:pt x="1049573" y="1025718"/>
                </a:lnTo>
                <a:lnTo>
                  <a:pt x="1049573" y="29419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36" name="フリーフォーム 35"/>
          <p:cNvSpPr/>
          <p:nvPr/>
        </p:nvSpPr>
        <p:spPr>
          <a:xfrm>
            <a:off x="3524203" y="3599406"/>
            <a:ext cx="846317" cy="859238"/>
          </a:xfrm>
          <a:custGeom>
            <a:avLst/>
            <a:gdLst>
              <a:gd name="connsiteX0" fmla="*/ 1009816 w 1041621"/>
              <a:gd name="connsiteY0" fmla="*/ 0 h 1057524"/>
              <a:gd name="connsiteX1" fmla="*/ 7951 w 1041621"/>
              <a:gd name="connsiteY1" fmla="*/ 7951 h 1057524"/>
              <a:gd name="connsiteX2" fmla="*/ 0 w 1041621"/>
              <a:gd name="connsiteY2" fmla="*/ 1057524 h 1057524"/>
              <a:gd name="connsiteX3" fmla="*/ 1033669 w 1041621"/>
              <a:gd name="connsiteY3" fmla="*/ 1057524 h 1057524"/>
              <a:gd name="connsiteX4" fmla="*/ 1041621 w 1041621"/>
              <a:gd name="connsiteY4" fmla="*/ 365760 h 10575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1621" h="1057524">
                <a:moveTo>
                  <a:pt x="1009816" y="0"/>
                </a:moveTo>
                <a:lnTo>
                  <a:pt x="7951" y="7951"/>
                </a:lnTo>
                <a:cubicBezTo>
                  <a:pt x="5301" y="357809"/>
                  <a:pt x="2650" y="707666"/>
                  <a:pt x="0" y="1057524"/>
                </a:cubicBezTo>
                <a:lnTo>
                  <a:pt x="1033669" y="1057524"/>
                </a:lnTo>
                <a:cubicBezTo>
                  <a:pt x="1036320" y="826936"/>
                  <a:pt x="1038970" y="596348"/>
                  <a:pt x="1041621" y="36576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37" name="正方形/長方形 36"/>
          <p:cNvSpPr/>
          <p:nvPr/>
        </p:nvSpPr>
        <p:spPr>
          <a:xfrm>
            <a:off x="2245218" y="4050436"/>
            <a:ext cx="762870" cy="359497"/>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38" name="正方形/長方形 37"/>
          <p:cNvSpPr/>
          <p:nvPr/>
        </p:nvSpPr>
        <p:spPr>
          <a:xfrm>
            <a:off x="3558857" y="4066754"/>
            <a:ext cx="762870" cy="359497"/>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39" name="正方形/長方形 38"/>
          <p:cNvSpPr/>
          <p:nvPr/>
        </p:nvSpPr>
        <p:spPr>
          <a:xfrm>
            <a:off x="980293" y="4039285"/>
            <a:ext cx="762870" cy="359497"/>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40" name="正方形/長方形 39"/>
          <p:cNvSpPr/>
          <p:nvPr/>
        </p:nvSpPr>
        <p:spPr>
          <a:xfrm rot="16200000">
            <a:off x="783601" y="2485143"/>
            <a:ext cx="762870" cy="359497"/>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41" name="正方形/長方形 40"/>
          <p:cNvSpPr/>
          <p:nvPr/>
        </p:nvSpPr>
        <p:spPr>
          <a:xfrm rot="16200000">
            <a:off x="2054976" y="2476487"/>
            <a:ext cx="762870" cy="359497"/>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42" name="正方形/長方形 41"/>
          <p:cNvSpPr/>
          <p:nvPr/>
        </p:nvSpPr>
        <p:spPr>
          <a:xfrm rot="16200000">
            <a:off x="3361788" y="2465090"/>
            <a:ext cx="762870" cy="359497"/>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46" name="フリーフォーム 45"/>
          <p:cNvSpPr/>
          <p:nvPr/>
        </p:nvSpPr>
        <p:spPr>
          <a:xfrm>
            <a:off x="6146640" y="2220832"/>
            <a:ext cx="748483" cy="838817"/>
          </a:xfrm>
          <a:custGeom>
            <a:avLst/>
            <a:gdLst>
              <a:gd name="connsiteX0" fmla="*/ 0 w 914400"/>
              <a:gd name="connsiteY0" fmla="*/ 0 h 985962"/>
              <a:gd name="connsiteX1" fmla="*/ 7951 w 914400"/>
              <a:gd name="connsiteY1" fmla="*/ 985962 h 985962"/>
              <a:gd name="connsiteX2" fmla="*/ 914400 w 914400"/>
              <a:gd name="connsiteY2" fmla="*/ 978011 h 985962"/>
              <a:gd name="connsiteX3" fmla="*/ 914400 w 914400"/>
              <a:gd name="connsiteY3" fmla="*/ 978011 h 985962"/>
              <a:gd name="connsiteX0" fmla="*/ 0 w 930303"/>
              <a:gd name="connsiteY0" fmla="*/ 0 h 985962"/>
              <a:gd name="connsiteX1" fmla="*/ 7951 w 930303"/>
              <a:gd name="connsiteY1" fmla="*/ 985962 h 985962"/>
              <a:gd name="connsiteX2" fmla="*/ 914400 w 930303"/>
              <a:gd name="connsiteY2" fmla="*/ 978011 h 985962"/>
              <a:gd name="connsiteX3" fmla="*/ 930303 w 930303"/>
              <a:gd name="connsiteY3" fmla="*/ 978011 h 985962"/>
            </a:gdLst>
            <a:ahLst/>
            <a:cxnLst>
              <a:cxn ang="0">
                <a:pos x="connsiteX0" y="connsiteY0"/>
              </a:cxn>
              <a:cxn ang="0">
                <a:pos x="connsiteX1" y="connsiteY1"/>
              </a:cxn>
              <a:cxn ang="0">
                <a:pos x="connsiteX2" y="connsiteY2"/>
              </a:cxn>
              <a:cxn ang="0">
                <a:pos x="connsiteX3" y="connsiteY3"/>
              </a:cxn>
            </a:cxnLst>
            <a:rect l="l" t="t" r="r" b="b"/>
            <a:pathLst>
              <a:path w="930303" h="985962">
                <a:moveTo>
                  <a:pt x="0" y="0"/>
                </a:moveTo>
                <a:cubicBezTo>
                  <a:pt x="2650" y="328654"/>
                  <a:pt x="5301" y="657308"/>
                  <a:pt x="7951" y="985962"/>
                </a:cubicBezTo>
                <a:lnTo>
                  <a:pt x="914400" y="978011"/>
                </a:lnTo>
                <a:lnTo>
                  <a:pt x="930303" y="978011"/>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47" name="フリーフォーム 46"/>
          <p:cNvSpPr/>
          <p:nvPr/>
        </p:nvSpPr>
        <p:spPr>
          <a:xfrm>
            <a:off x="7058621" y="2239114"/>
            <a:ext cx="658964" cy="823706"/>
          </a:xfrm>
          <a:custGeom>
            <a:avLst/>
            <a:gdLst>
              <a:gd name="connsiteX0" fmla="*/ 0 w 898497"/>
              <a:gd name="connsiteY0" fmla="*/ 0 h 978010"/>
              <a:gd name="connsiteX1" fmla="*/ 7951 w 898497"/>
              <a:gd name="connsiteY1" fmla="*/ 970059 h 978010"/>
              <a:gd name="connsiteX2" fmla="*/ 898497 w 898497"/>
              <a:gd name="connsiteY2" fmla="*/ 978010 h 978010"/>
              <a:gd name="connsiteX0" fmla="*/ 0 w 811033"/>
              <a:gd name="connsiteY0" fmla="*/ 0 h 970059"/>
              <a:gd name="connsiteX1" fmla="*/ 7951 w 811033"/>
              <a:gd name="connsiteY1" fmla="*/ 970059 h 970059"/>
              <a:gd name="connsiteX2" fmla="*/ 811033 w 811033"/>
              <a:gd name="connsiteY2" fmla="*/ 962107 h 970059"/>
            </a:gdLst>
            <a:ahLst/>
            <a:cxnLst>
              <a:cxn ang="0">
                <a:pos x="connsiteX0" y="connsiteY0"/>
              </a:cxn>
              <a:cxn ang="0">
                <a:pos x="connsiteX1" y="connsiteY1"/>
              </a:cxn>
              <a:cxn ang="0">
                <a:pos x="connsiteX2" y="connsiteY2"/>
              </a:cxn>
            </a:cxnLst>
            <a:rect l="l" t="t" r="r" b="b"/>
            <a:pathLst>
              <a:path w="811033" h="970059">
                <a:moveTo>
                  <a:pt x="0" y="0"/>
                </a:moveTo>
                <a:cubicBezTo>
                  <a:pt x="2650" y="323353"/>
                  <a:pt x="5301" y="646706"/>
                  <a:pt x="7951" y="970059"/>
                </a:cubicBezTo>
                <a:lnTo>
                  <a:pt x="811033" y="96210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48" name="フリーフォーム 47"/>
          <p:cNvSpPr/>
          <p:nvPr/>
        </p:nvSpPr>
        <p:spPr>
          <a:xfrm>
            <a:off x="7890782" y="2228655"/>
            <a:ext cx="6460" cy="814015"/>
          </a:xfrm>
          <a:custGeom>
            <a:avLst/>
            <a:gdLst>
              <a:gd name="connsiteX0" fmla="*/ 7951 w 7951"/>
              <a:gd name="connsiteY0" fmla="*/ 0 h 1001864"/>
              <a:gd name="connsiteX1" fmla="*/ 0 w 7951"/>
              <a:gd name="connsiteY1" fmla="*/ 1001864 h 1001864"/>
            </a:gdLst>
            <a:ahLst/>
            <a:cxnLst>
              <a:cxn ang="0">
                <a:pos x="connsiteX0" y="connsiteY0"/>
              </a:cxn>
              <a:cxn ang="0">
                <a:pos x="connsiteX1" y="connsiteY1"/>
              </a:cxn>
            </a:cxnLst>
            <a:rect l="l" t="t" r="r" b="b"/>
            <a:pathLst>
              <a:path w="7951" h="1001864">
                <a:moveTo>
                  <a:pt x="7951" y="0"/>
                </a:moveTo>
                <a:cubicBezTo>
                  <a:pt x="5301" y="333955"/>
                  <a:pt x="2650" y="667909"/>
                  <a:pt x="0" y="100186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49" name="正方形/長方形 48"/>
          <p:cNvSpPr/>
          <p:nvPr/>
        </p:nvSpPr>
        <p:spPr>
          <a:xfrm rot="16200000">
            <a:off x="5989143" y="2455915"/>
            <a:ext cx="762870" cy="359497"/>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50" name="正方形/長方形 49"/>
          <p:cNvSpPr/>
          <p:nvPr/>
        </p:nvSpPr>
        <p:spPr>
          <a:xfrm rot="16200000">
            <a:off x="6887583" y="2461396"/>
            <a:ext cx="762870" cy="359497"/>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52" name="フリーフォーム 51"/>
          <p:cNvSpPr/>
          <p:nvPr/>
        </p:nvSpPr>
        <p:spPr>
          <a:xfrm>
            <a:off x="8111364" y="3085350"/>
            <a:ext cx="826936" cy="581440"/>
          </a:xfrm>
          <a:custGeom>
            <a:avLst/>
            <a:gdLst>
              <a:gd name="connsiteX0" fmla="*/ 1017767 w 1017767"/>
              <a:gd name="connsiteY0" fmla="*/ 15902 h 15902"/>
              <a:gd name="connsiteX1" fmla="*/ 0 w 1017767"/>
              <a:gd name="connsiteY1" fmla="*/ 0 h 15902"/>
              <a:gd name="connsiteX0" fmla="*/ 1017767 w 1017767"/>
              <a:gd name="connsiteY0" fmla="*/ 15902 h 15902"/>
              <a:gd name="connsiteX1" fmla="*/ 0 w 1017767"/>
              <a:gd name="connsiteY1" fmla="*/ 0 h 15902"/>
              <a:gd name="connsiteX2" fmla="*/ 0 w 1017767"/>
              <a:gd name="connsiteY2" fmla="*/ 0 h 15902"/>
              <a:gd name="connsiteX0" fmla="*/ 1017767 w 1017767"/>
              <a:gd name="connsiteY0" fmla="*/ 15902 h 731520"/>
              <a:gd name="connsiteX1" fmla="*/ 0 w 1017767"/>
              <a:gd name="connsiteY1" fmla="*/ 0 h 731520"/>
              <a:gd name="connsiteX2" fmla="*/ 0 w 1017767"/>
              <a:gd name="connsiteY2" fmla="*/ 731520 h 731520"/>
              <a:gd name="connsiteX0" fmla="*/ 1017767 w 1017767"/>
              <a:gd name="connsiteY0" fmla="*/ 0 h 715618"/>
              <a:gd name="connsiteX1" fmla="*/ 0 w 1017767"/>
              <a:gd name="connsiteY1" fmla="*/ 12001 h 715618"/>
              <a:gd name="connsiteX2" fmla="*/ 0 w 1017767"/>
              <a:gd name="connsiteY2" fmla="*/ 715618 h 715618"/>
            </a:gdLst>
            <a:ahLst/>
            <a:cxnLst>
              <a:cxn ang="0">
                <a:pos x="connsiteX0" y="connsiteY0"/>
              </a:cxn>
              <a:cxn ang="0">
                <a:pos x="connsiteX1" y="connsiteY1"/>
              </a:cxn>
              <a:cxn ang="0">
                <a:pos x="connsiteX2" y="connsiteY2"/>
              </a:cxn>
            </a:cxnLst>
            <a:rect l="l" t="t" r="r" b="b"/>
            <a:pathLst>
              <a:path w="1017767" h="715618">
                <a:moveTo>
                  <a:pt x="1017767" y="0"/>
                </a:moveTo>
                <a:lnTo>
                  <a:pt x="0" y="12001"/>
                </a:lnTo>
                <a:lnTo>
                  <a:pt x="0" y="71561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53" name="フリーフォーム 52"/>
          <p:cNvSpPr/>
          <p:nvPr/>
        </p:nvSpPr>
        <p:spPr>
          <a:xfrm>
            <a:off x="8137207" y="3934165"/>
            <a:ext cx="801093" cy="12920"/>
          </a:xfrm>
          <a:custGeom>
            <a:avLst/>
            <a:gdLst>
              <a:gd name="connsiteX0" fmla="*/ 985961 w 985961"/>
              <a:gd name="connsiteY0" fmla="*/ 15902 h 15902"/>
              <a:gd name="connsiteX1" fmla="*/ 0 w 985961"/>
              <a:gd name="connsiteY1" fmla="*/ 0 h 15902"/>
            </a:gdLst>
            <a:ahLst/>
            <a:cxnLst>
              <a:cxn ang="0">
                <a:pos x="connsiteX0" y="connsiteY0"/>
              </a:cxn>
              <a:cxn ang="0">
                <a:pos x="connsiteX1" y="connsiteY1"/>
              </a:cxn>
            </a:cxnLst>
            <a:rect l="l" t="t" r="r" b="b"/>
            <a:pathLst>
              <a:path w="985961" h="15902">
                <a:moveTo>
                  <a:pt x="985961" y="15902"/>
                </a:move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54" name="正方形/長方形 53"/>
          <p:cNvSpPr/>
          <p:nvPr/>
        </p:nvSpPr>
        <p:spPr>
          <a:xfrm rot="5400000">
            <a:off x="8349605" y="2443320"/>
            <a:ext cx="762870" cy="359497"/>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55" name="正方形/長方形 54"/>
          <p:cNvSpPr/>
          <p:nvPr/>
        </p:nvSpPr>
        <p:spPr>
          <a:xfrm rot="5400000">
            <a:off x="8349604" y="3323190"/>
            <a:ext cx="762870" cy="359497"/>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58" name="フリーフォーム 57"/>
          <p:cNvSpPr/>
          <p:nvPr/>
        </p:nvSpPr>
        <p:spPr>
          <a:xfrm>
            <a:off x="5058524" y="3120412"/>
            <a:ext cx="888855" cy="587900"/>
          </a:xfrm>
          <a:custGeom>
            <a:avLst/>
            <a:gdLst>
              <a:gd name="connsiteX0" fmla="*/ 0 w 1001864"/>
              <a:gd name="connsiteY0" fmla="*/ 0 h 723569"/>
              <a:gd name="connsiteX1" fmla="*/ 993913 w 1001864"/>
              <a:gd name="connsiteY1" fmla="*/ 0 h 723569"/>
              <a:gd name="connsiteX2" fmla="*/ 1001864 w 1001864"/>
              <a:gd name="connsiteY2" fmla="*/ 723569 h 723569"/>
            </a:gdLst>
            <a:ahLst/>
            <a:cxnLst>
              <a:cxn ang="0">
                <a:pos x="connsiteX0" y="connsiteY0"/>
              </a:cxn>
              <a:cxn ang="0">
                <a:pos x="connsiteX1" y="connsiteY1"/>
              </a:cxn>
              <a:cxn ang="0">
                <a:pos x="connsiteX2" y="connsiteY2"/>
              </a:cxn>
            </a:cxnLst>
            <a:rect l="l" t="t" r="r" b="b"/>
            <a:pathLst>
              <a:path w="1001864" h="723569">
                <a:moveTo>
                  <a:pt x="0" y="0"/>
                </a:moveTo>
                <a:lnTo>
                  <a:pt x="993913" y="0"/>
                </a:lnTo>
                <a:cubicBezTo>
                  <a:pt x="996563" y="241190"/>
                  <a:pt x="999214" y="482379"/>
                  <a:pt x="1001864" y="72356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60" name="正方形/長方形 59"/>
          <p:cNvSpPr/>
          <p:nvPr/>
        </p:nvSpPr>
        <p:spPr>
          <a:xfrm rot="16200000">
            <a:off x="4890487" y="2464114"/>
            <a:ext cx="762870" cy="359497"/>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61" name="正方形/長方形 60"/>
          <p:cNvSpPr/>
          <p:nvPr/>
        </p:nvSpPr>
        <p:spPr>
          <a:xfrm rot="16200000">
            <a:off x="4890488" y="3363692"/>
            <a:ext cx="762870" cy="359497"/>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62" name="フリーフォーム 61"/>
          <p:cNvSpPr/>
          <p:nvPr/>
        </p:nvSpPr>
        <p:spPr>
          <a:xfrm>
            <a:off x="6129448" y="4126436"/>
            <a:ext cx="710907" cy="772966"/>
          </a:xfrm>
          <a:custGeom>
            <a:avLst/>
            <a:gdLst>
              <a:gd name="connsiteX0" fmla="*/ 7952 w 755374"/>
              <a:gd name="connsiteY0" fmla="*/ 818985 h 818985"/>
              <a:gd name="connsiteX1" fmla="*/ 0 w 755374"/>
              <a:gd name="connsiteY1" fmla="*/ 0 h 818985"/>
              <a:gd name="connsiteX2" fmla="*/ 755374 w 755374"/>
              <a:gd name="connsiteY2" fmla="*/ 7951 h 818985"/>
            </a:gdLst>
            <a:ahLst/>
            <a:cxnLst>
              <a:cxn ang="0">
                <a:pos x="connsiteX0" y="connsiteY0"/>
              </a:cxn>
              <a:cxn ang="0">
                <a:pos x="connsiteX1" y="connsiteY1"/>
              </a:cxn>
              <a:cxn ang="0">
                <a:pos x="connsiteX2" y="connsiteY2"/>
              </a:cxn>
            </a:cxnLst>
            <a:rect l="l" t="t" r="r" b="b"/>
            <a:pathLst>
              <a:path w="755374" h="818985">
                <a:moveTo>
                  <a:pt x="7952" y="818985"/>
                </a:moveTo>
                <a:cubicBezTo>
                  <a:pt x="5301" y="545990"/>
                  <a:pt x="2651" y="272995"/>
                  <a:pt x="0" y="0"/>
                </a:cubicBezTo>
                <a:lnTo>
                  <a:pt x="755374" y="7951"/>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63" name="フリーフォーム 62"/>
          <p:cNvSpPr/>
          <p:nvPr/>
        </p:nvSpPr>
        <p:spPr>
          <a:xfrm>
            <a:off x="7022246" y="4121295"/>
            <a:ext cx="617507" cy="779426"/>
          </a:xfrm>
          <a:custGeom>
            <a:avLst/>
            <a:gdLst>
              <a:gd name="connsiteX0" fmla="*/ 0 w 755374"/>
              <a:gd name="connsiteY0" fmla="*/ 818985 h 818985"/>
              <a:gd name="connsiteX1" fmla="*/ 0 w 755374"/>
              <a:gd name="connsiteY1" fmla="*/ 0 h 818985"/>
              <a:gd name="connsiteX2" fmla="*/ 755374 w 755374"/>
              <a:gd name="connsiteY2" fmla="*/ 7952 h 818985"/>
            </a:gdLst>
            <a:ahLst/>
            <a:cxnLst>
              <a:cxn ang="0">
                <a:pos x="connsiteX0" y="connsiteY0"/>
              </a:cxn>
              <a:cxn ang="0">
                <a:pos x="connsiteX1" y="connsiteY1"/>
              </a:cxn>
              <a:cxn ang="0">
                <a:pos x="connsiteX2" y="connsiteY2"/>
              </a:cxn>
            </a:cxnLst>
            <a:rect l="l" t="t" r="r" b="b"/>
            <a:pathLst>
              <a:path w="755374" h="818985">
                <a:moveTo>
                  <a:pt x="0" y="818985"/>
                </a:moveTo>
                <a:lnTo>
                  <a:pt x="0" y="0"/>
                </a:lnTo>
                <a:lnTo>
                  <a:pt x="755374" y="795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65" name="正方形/長方形 64"/>
          <p:cNvSpPr/>
          <p:nvPr/>
        </p:nvSpPr>
        <p:spPr>
          <a:xfrm>
            <a:off x="7061858" y="4518346"/>
            <a:ext cx="762870" cy="359497"/>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66" name="正方形/長方形 65"/>
          <p:cNvSpPr/>
          <p:nvPr/>
        </p:nvSpPr>
        <p:spPr>
          <a:xfrm>
            <a:off x="6176568" y="4518347"/>
            <a:ext cx="762870" cy="359497"/>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68" name="テキスト ボックス 67"/>
          <p:cNvSpPr txBox="1"/>
          <p:nvPr/>
        </p:nvSpPr>
        <p:spPr>
          <a:xfrm>
            <a:off x="5420440" y="2203045"/>
            <a:ext cx="630307" cy="242374"/>
          </a:xfrm>
          <a:prstGeom prst="rect">
            <a:avLst/>
          </a:prstGeom>
          <a:noFill/>
        </p:spPr>
        <p:txBody>
          <a:bodyPr wrap="square" rtlCol="0">
            <a:spAutoFit/>
          </a:bodyPr>
          <a:lstStyle/>
          <a:p>
            <a:r>
              <a:rPr lang="ja-JP" altLang="en-US" sz="975" dirty="0">
                <a:latin typeface="ＭＳ Ｐゴシック" panose="020B0600070205080204" pitchFamily="50" charset="-128"/>
                <a:ea typeface="ＭＳ Ｐゴシック" panose="020B0600070205080204" pitchFamily="50" charset="-128"/>
              </a:rPr>
              <a:t>換気窓</a:t>
            </a:r>
          </a:p>
        </p:txBody>
      </p:sp>
      <p:sp>
        <p:nvSpPr>
          <p:cNvPr id="69" name="テキスト ボックス 68"/>
          <p:cNvSpPr txBox="1"/>
          <p:nvPr/>
        </p:nvSpPr>
        <p:spPr>
          <a:xfrm>
            <a:off x="1182672" y="4717481"/>
            <a:ext cx="649274" cy="267446"/>
          </a:xfrm>
          <a:prstGeom prst="rect">
            <a:avLst/>
          </a:prstGeom>
          <a:noFill/>
        </p:spPr>
        <p:txBody>
          <a:bodyPr wrap="square" rtlCol="0">
            <a:spAutoFit/>
          </a:bodyPr>
          <a:lstStyle/>
          <a:p>
            <a:r>
              <a:rPr lang="ja-JP" altLang="en-US" sz="1138" dirty="0">
                <a:latin typeface="ＭＳ Ｐゴシック" panose="020B0600070205080204" pitchFamily="50" charset="-128"/>
                <a:ea typeface="ＭＳ Ｐゴシック" panose="020B0600070205080204" pitchFamily="50" charset="-128"/>
              </a:rPr>
              <a:t>出入口</a:t>
            </a:r>
          </a:p>
        </p:txBody>
      </p:sp>
      <p:sp>
        <p:nvSpPr>
          <p:cNvPr id="71" name="テキスト ボックス 70"/>
          <p:cNvSpPr txBox="1"/>
          <p:nvPr/>
        </p:nvSpPr>
        <p:spPr>
          <a:xfrm>
            <a:off x="5276368" y="4715703"/>
            <a:ext cx="649274" cy="267446"/>
          </a:xfrm>
          <a:prstGeom prst="rect">
            <a:avLst/>
          </a:prstGeom>
          <a:noFill/>
        </p:spPr>
        <p:txBody>
          <a:bodyPr wrap="square" rtlCol="0">
            <a:spAutoFit/>
          </a:bodyPr>
          <a:lstStyle/>
          <a:p>
            <a:r>
              <a:rPr lang="ja-JP" altLang="en-US" sz="1138" dirty="0">
                <a:latin typeface="ＭＳ Ｐゴシック" panose="020B0600070205080204" pitchFamily="50" charset="-128"/>
                <a:ea typeface="ＭＳ Ｐゴシック" panose="020B0600070205080204" pitchFamily="50" charset="-128"/>
              </a:rPr>
              <a:t>出入口</a:t>
            </a:r>
          </a:p>
        </p:txBody>
      </p:sp>
      <p:sp>
        <p:nvSpPr>
          <p:cNvPr id="79" name="テキスト ボックス 78"/>
          <p:cNvSpPr txBox="1"/>
          <p:nvPr/>
        </p:nvSpPr>
        <p:spPr>
          <a:xfrm>
            <a:off x="867904" y="5573210"/>
            <a:ext cx="8771164" cy="261610"/>
          </a:xfrm>
          <a:prstGeom prst="rect">
            <a:avLst/>
          </a:prstGeom>
          <a:noFill/>
        </p:spPr>
        <p:txBody>
          <a:bodyPr wrap="square" rtlCol="0">
            <a:spAutoFit/>
          </a:bodyPr>
          <a:lstStyle/>
          <a:p>
            <a:r>
              <a:rPr lang="ja-JP" altLang="en-US" sz="1100" dirty="0" smtClean="0">
                <a:latin typeface="ＭＳ Ｐゴシック" panose="020B0600070205080204" pitchFamily="50" charset="-128"/>
                <a:ea typeface="ＭＳ Ｐゴシック" panose="020B0600070205080204" pitchFamily="50" charset="-128"/>
              </a:rPr>
              <a:t>・軽症者等は、予め災害時の対応・避難方法等を決めておくことが望ましいが、避難所に一時的</a:t>
            </a:r>
            <a:r>
              <a:rPr lang="ja-JP" altLang="en-US" sz="1100" dirty="0">
                <a:latin typeface="ＭＳ Ｐゴシック" panose="020B0600070205080204" pitchFamily="50" charset="-128"/>
                <a:ea typeface="ＭＳ Ｐゴシック" panose="020B0600070205080204" pitchFamily="50" charset="-128"/>
              </a:rPr>
              <a:t>に滞在する場合がある</a:t>
            </a:r>
            <a:r>
              <a:rPr lang="ja-JP" altLang="en-US" sz="1100" dirty="0" smtClean="0">
                <a:latin typeface="ＭＳ Ｐゴシック" panose="020B0600070205080204" pitchFamily="50" charset="-128"/>
                <a:ea typeface="ＭＳ Ｐゴシック" panose="020B0600070205080204" pitchFamily="50" charset="-128"/>
              </a:rPr>
              <a:t>。　　　　　　　　　　　　　　　　　　　　　　　　　　　　</a:t>
            </a:r>
            <a:endParaRPr lang="ja-JP" altLang="en-US" sz="1100" dirty="0">
              <a:latin typeface="ＭＳ Ｐゴシック" panose="020B0600070205080204" pitchFamily="50" charset="-128"/>
              <a:ea typeface="ＭＳ Ｐゴシック" panose="020B0600070205080204" pitchFamily="50" charset="-128"/>
            </a:endParaRPr>
          </a:p>
        </p:txBody>
      </p:sp>
      <p:sp>
        <p:nvSpPr>
          <p:cNvPr id="80" name="テキスト ボックス 79"/>
          <p:cNvSpPr txBox="1"/>
          <p:nvPr/>
        </p:nvSpPr>
        <p:spPr>
          <a:xfrm>
            <a:off x="859575" y="5785219"/>
            <a:ext cx="8712571" cy="600164"/>
          </a:xfrm>
          <a:prstGeom prst="rect">
            <a:avLst/>
          </a:prstGeom>
          <a:noFill/>
        </p:spPr>
        <p:txBody>
          <a:bodyPr wrap="square" rtlCol="0">
            <a:spAutoFit/>
          </a:bodyPr>
          <a:lstStyle/>
          <a:p>
            <a:r>
              <a:rPr lang="ja-JP" altLang="en-US" sz="1100" dirty="0" smtClean="0">
                <a:latin typeface="ＭＳ Ｐゴシック" panose="020B0600070205080204" pitchFamily="50" charset="-128"/>
                <a:ea typeface="ＭＳ Ｐゴシック" panose="020B0600070205080204" pitchFamily="50" charset="-128"/>
              </a:rPr>
              <a:t>・感染</a:t>
            </a:r>
            <a:r>
              <a:rPr lang="ja-JP" altLang="en-US" sz="1100" dirty="0">
                <a:latin typeface="ＭＳ Ｐゴシック" panose="020B0600070205080204" pitchFamily="50" charset="-128"/>
                <a:ea typeface="ＭＳ Ｐゴシック" panose="020B0600070205080204" pitchFamily="50" charset="-128"/>
              </a:rPr>
              <a:t>予防および医療・保健活動のしやすさの観点から、地域における感染拡大状況や、各避難所、活用するホテル・旅館等の状況を踏まえ、</a:t>
            </a:r>
          </a:p>
          <a:p>
            <a:r>
              <a:rPr lang="ja-JP" altLang="en-US" sz="1100" dirty="0">
                <a:latin typeface="ＭＳ Ｐゴシック" panose="020B0600070205080204" pitchFamily="50" charset="-128"/>
                <a:ea typeface="ＭＳ Ｐゴシック" panose="020B0600070205080204" pitchFamily="50" charset="-128"/>
              </a:rPr>
              <a:t>　防災担当部局や保健福祉</a:t>
            </a:r>
            <a:r>
              <a:rPr lang="ja-JP" altLang="en-US" sz="1100" dirty="0" smtClean="0">
                <a:latin typeface="ＭＳ Ｐゴシック" panose="020B0600070205080204" pitchFamily="50" charset="-128"/>
                <a:ea typeface="ＭＳ Ｐゴシック" panose="020B0600070205080204" pitchFamily="50" charset="-128"/>
              </a:rPr>
              <a:t>部局等の</a:t>
            </a:r>
            <a:r>
              <a:rPr lang="ja-JP" altLang="en-US" sz="1100" dirty="0">
                <a:latin typeface="ＭＳ Ｐゴシック" panose="020B0600070205080204" pitchFamily="50" charset="-128"/>
                <a:ea typeface="ＭＳ Ｐゴシック" panose="020B0600070205080204" pitchFamily="50" charset="-128"/>
              </a:rPr>
              <a:t>連携のもと、必要に応じて</a:t>
            </a:r>
            <a:r>
              <a:rPr lang="ja-JP" altLang="en-US" sz="1100" u="sng" dirty="0">
                <a:latin typeface="ＭＳ Ｐゴシック" panose="020B0600070205080204" pitchFamily="50" charset="-128"/>
                <a:ea typeface="ＭＳ Ｐゴシック" panose="020B0600070205080204" pitchFamily="50" charset="-128"/>
              </a:rPr>
              <a:t>特定の</a:t>
            </a:r>
            <a:r>
              <a:rPr lang="ja-JP" altLang="en-US" sz="1100" u="sng" dirty="0" smtClean="0">
                <a:latin typeface="ＭＳ Ｐゴシック" panose="020B0600070205080204" pitchFamily="50" charset="-128"/>
                <a:ea typeface="ＭＳ Ｐゴシック" panose="020B0600070205080204" pitchFamily="50" charset="-128"/>
              </a:rPr>
              <a:t>避難者の</a:t>
            </a:r>
            <a:r>
              <a:rPr lang="ja-JP" altLang="en-US" sz="1100" u="sng" dirty="0">
                <a:latin typeface="ＭＳ Ｐゴシック" panose="020B0600070205080204" pitchFamily="50" charset="-128"/>
                <a:ea typeface="ＭＳ Ｐゴシック" panose="020B0600070205080204" pitchFamily="50" charset="-128"/>
              </a:rPr>
              <a:t>専用の避難所を設定することも考えられる</a:t>
            </a:r>
            <a:r>
              <a:rPr lang="ja-JP" altLang="en-US" sz="1100" u="sng" dirty="0" smtClean="0">
                <a:latin typeface="ＭＳ Ｐゴシック" panose="020B0600070205080204" pitchFamily="50" charset="-128"/>
                <a:ea typeface="ＭＳ Ｐゴシック" panose="020B0600070205080204" pitchFamily="50" charset="-128"/>
              </a:rPr>
              <a:t>。</a:t>
            </a:r>
            <a:endParaRPr lang="en-US" altLang="ja-JP" sz="1100" u="sng" dirty="0" smtClean="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　（例：高齢者・基礎疾患を有する者・</a:t>
            </a:r>
            <a:r>
              <a:rPr lang="ja-JP" altLang="en-US" sz="1100" dirty="0" err="1">
                <a:latin typeface="ＭＳ Ｐゴシック" panose="020B0600070205080204" pitchFamily="50" charset="-128"/>
                <a:ea typeface="ＭＳ Ｐゴシック" panose="020B0600070205080204" pitchFamily="50" charset="-128"/>
              </a:rPr>
              <a:t>障がい</a:t>
            </a:r>
            <a:r>
              <a:rPr lang="ja-JP" altLang="en-US" sz="1100" dirty="0" smtClean="0">
                <a:latin typeface="ＭＳ Ｐゴシック" panose="020B0600070205080204" pitchFamily="50" charset="-128"/>
                <a:ea typeface="ＭＳ Ｐゴシック" panose="020B0600070205080204" pitchFamily="50" charset="-128"/>
              </a:rPr>
              <a:t>者・妊産婦用、発熱・咳等の症状のある者用、濃厚接触者用）</a:t>
            </a:r>
            <a:endParaRPr lang="ja-JP" altLang="en-US" sz="1100" dirty="0">
              <a:latin typeface="ＭＳ Ｐゴシック" panose="020B0600070205080204" pitchFamily="50" charset="-128"/>
              <a:ea typeface="ＭＳ Ｐゴシック" panose="020B0600070205080204" pitchFamily="50" charset="-128"/>
            </a:endParaRPr>
          </a:p>
        </p:txBody>
      </p:sp>
      <p:sp>
        <p:nvSpPr>
          <p:cNvPr id="2" name="フリーフォーム 1"/>
          <p:cNvSpPr/>
          <p:nvPr/>
        </p:nvSpPr>
        <p:spPr>
          <a:xfrm>
            <a:off x="7897242" y="4125360"/>
            <a:ext cx="0" cy="794633"/>
          </a:xfrm>
          <a:custGeom>
            <a:avLst/>
            <a:gdLst>
              <a:gd name="connsiteX0" fmla="*/ 0 w 0"/>
              <a:gd name="connsiteY0" fmla="*/ 0 h 978010"/>
              <a:gd name="connsiteX1" fmla="*/ 0 w 0"/>
              <a:gd name="connsiteY1" fmla="*/ 978010 h 978010"/>
            </a:gdLst>
            <a:ahLst/>
            <a:cxnLst>
              <a:cxn ang="0">
                <a:pos x="connsiteX0" y="connsiteY0"/>
              </a:cxn>
              <a:cxn ang="0">
                <a:pos x="connsiteX1" y="connsiteY1"/>
              </a:cxn>
            </a:cxnLst>
            <a:rect l="l" t="t" r="r" b="b"/>
            <a:pathLst>
              <a:path h="978010">
                <a:moveTo>
                  <a:pt x="0" y="0"/>
                </a:moveTo>
                <a:lnTo>
                  <a:pt x="0" y="97801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81" name="テキスト ボックス 80"/>
          <p:cNvSpPr txBox="1"/>
          <p:nvPr/>
        </p:nvSpPr>
        <p:spPr>
          <a:xfrm>
            <a:off x="8045804" y="2190923"/>
            <a:ext cx="630307" cy="242374"/>
          </a:xfrm>
          <a:prstGeom prst="rect">
            <a:avLst/>
          </a:prstGeom>
          <a:noFill/>
        </p:spPr>
        <p:txBody>
          <a:bodyPr wrap="square" rtlCol="0">
            <a:spAutoFit/>
          </a:bodyPr>
          <a:lstStyle/>
          <a:p>
            <a:r>
              <a:rPr lang="ja-JP" altLang="en-US" sz="975" dirty="0">
                <a:latin typeface="ＭＳ Ｐゴシック" panose="020B0600070205080204" pitchFamily="50" charset="-128"/>
                <a:ea typeface="ＭＳ Ｐゴシック" panose="020B0600070205080204" pitchFamily="50" charset="-128"/>
              </a:rPr>
              <a:t>換気窓</a:t>
            </a:r>
          </a:p>
        </p:txBody>
      </p:sp>
      <p:sp>
        <p:nvSpPr>
          <p:cNvPr id="82" name="テキスト ボックス 81"/>
          <p:cNvSpPr txBox="1"/>
          <p:nvPr/>
        </p:nvSpPr>
        <p:spPr>
          <a:xfrm>
            <a:off x="3036074" y="2215665"/>
            <a:ext cx="630307" cy="242374"/>
          </a:xfrm>
          <a:prstGeom prst="rect">
            <a:avLst/>
          </a:prstGeom>
          <a:noFill/>
        </p:spPr>
        <p:txBody>
          <a:bodyPr wrap="square" rtlCol="0">
            <a:spAutoFit/>
          </a:bodyPr>
          <a:lstStyle/>
          <a:p>
            <a:r>
              <a:rPr lang="ja-JP" altLang="en-US" sz="975" dirty="0">
                <a:latin typeface="ＭＳ Ｐゴシック" panose="020B0600070205080204" pitchFamily="50" charset="-128"/>
                <a:ea typeface="ＭＳ Ｐゴシック" panose="020B0600070205080204" pitchFamily="50" charset="-128"/>
              </a:rPr>
              <a:t>換気窓</a:t>
            </a:r>
          </a:p>
        </p:txBody>
      </p:sp>
      <p:sp>
        <p:nvSpPr>
          <p:cNvPr id="83" name="テキスト ボックス 82"/>
          <p:cNvSpPr txBox="1"/>
          <p:nvPr/>
        </p:nvSpPr>
        <p:spPr>
          <a:xfrm>
            <a:off x="1734751" y="2214129"/>
            <a:ext cx="630307" cy="242374"/>
          </a:xfrm>
          <a:prstGeom prst="rect">
            <a:avLst/>
          </a:prstGeom>
          <a:noFill/>
        </p:spPr>
        <p:txBody>
          <a:bodyPr wrap="square" rtlCol="0">
            <a:spAutoFit/>
          </a:bodyPr>
          <a:lstStyle/>
          <a:p>
            <a:r>
              <a:rPr lang="ja-JP" altLang="en-US" sz="975" dirty="0">
                <a:latin typeface="ＭＳ Ｐゴシック" panose="020B0600070205080204" pitchFamily="50" charset="-128"/>
                <a:ea typeface="ＭＳ Ｐゴシック" panose="020B0600070205080204" pitchFamily="50" charset="-128"/>
              </a:rPr>
              <a:t>換気窓</a:t>
            </a:r>
          </a:p>
        </p:txBody>
      </p:sp>
      <p:sp>
        <p:nvSpPr>
          <p:cNvPr id="84" name="テキスト ボックス 83"/>
          <p:cNvSpPr txBox="1"/>
          <p:nvPr/>
        </p:nvSpPr>
        <p:spPr>
          <a:xfrm>
            <a:off x="4329840" y="2217545"/>
            <a:ext cx="630307" cy="242374"/>
          </a:xfrm>
          <a:prstGeom prst="rect">
            <a:avLst/>
          </a:prstGeom>
          <a:noFill/>
        </p:spPr>
        <p:txBody>
          <a:bodyPr wrap="square" rtlCol="0">
            <a:spAutoFit/>
          </a:bodyPr>
          <a:lstStyle/>
          <a:p>
            <a:r>
              <a:rPr lang="ja-JP" altLang="en-US" sz="975" dirty="0">
                <a:latin typeface="ＭＳ Ｐゴシック" panose="020B0600070205080204" pitchFamily="50" charset="-128"/>
                <a:ea typeface="ＭＳ Ｐゴシック" panose="020B0600070205080204" pitchFamily="50" charset="-128"/>
              </a:rPr>
              <a:t>換気窓</a:t>
            </a:r>
          </a:p>
        </p:txBody>
      </p:sp>
      <p:sp>
        <p:nvSpPr>
          <p:cNvPr id="64" name="テキスト ボックス 63"/>
          <p:cNvSpPr txBox="1"/>
          <p:nvPr/>
        </p:nvSpPr>
        <p:spPr>
          <a:xfrm>
            <a:off x="700373" y="5170938"/>
            <a:ext cx="8858494" cy="430887"/>
          </a:xfrm>
          <a:prstGeom prst="rect">
            <a:avLst/>
          </a:prstGeom>
          <a:noFill/>
        </p:spPr>
        <p:txBody>
          <a:bodyPr wrap="square" rtlCol="0">
            <a:spAutoFit/>
          </a:bodyPr>
          <a:lstStyle/>
          <a:p>
            <a:r>
              <a:rPr lang="en-US" altLang="ja-JP" sz="1100" dirty="0" smtClean="0">
                <a:latin typeface="ＭＳ Ｐゴシック" panose="020B0600070205080204" pitchFamily="50" charset="-128"/>
                <a:ea typeface="ＭＳ Ｐゴシック" panose="020B0600070205080204" pitchFamily="50" charset="-128"/>
              </a:rPr>
              <a:t>※</a:t>
            </a:r>
            <a:r>
              <a:rPr lang="ja-JP" altLang="en-US" sz="1100" dirty="0" smtClean="0">
                <a:latin typeface="ＭＳ Ｐゴシック" panose="020B0600070205080204" pitchFamily="50" charset="-128"/>
                <a:ea typeface="ＭＳ Ｐゴシック" panose="020B0600070205080204" pitchFamily="50" charset="-128"/>
              </a:rPr>
              <a:t>飛沫感染を防ぐため、少なくとも座位で口元より高いパーティションとし</a:t>
            </a:r>
            <a:r>
              <a:rPr lang="ja-JP" altLang="en-US" sz="1100" dirty="0">
                <a:latin typeface="ＭＳ Ｐゴシック" panose="020B0600070205080204" pitchFamily="50" charset="-128"/>
                <a:ea typeface="ＭＳ Ｐゴシック" panose="020B0600070205080204" pitchFamily="50" charset="-128"/>
              </a:rPr>
              <a:t>とし、プライバシーを</a:t>
            </a:r>
            <a:r>
              <a:rPr lang="ja-JP" altLang="en-US" sz="1100" dirty="0" smtClean="0">
                <a:latin typeface="ＭＳ Ｐゴシック" panose="020B0600070205080204" pitchFamily="50" charset="-128"/>
                <a:ea typeface="ＭＳ Ｐゴシック" panose="020B0600070205080204" pitchFamily="50" charset="-128"/>
              </a:rPr>
              <a:t>確保する</a:t>
            </a:r>
            <a:r>
              <a:rPr lang="ja-JP" altLang="en-US" sz="1100" dirty="0">
                <a:latin typeface="ＭＳ Ｐゴシック" panose="020B0600070205080204" pitchFamily="50" charset="-128"/>
                <a:ea typeface="ＭＳ Ｐゴシック" panose="020B0600070205080204" pitchFamily="50" charset="-128"/>
              </a:rPr>
              <a:t>高さにすることが</a:t>
            </a:r>
            <a:r>
              <a:rPr lang="ja-JP" altLang="en-US" sz="1100" dirty="0" smtClean="0">
                <a:latin typeface="ＭＳ Ｐゴシック" panose="020B0600070205080204" pitchFamily="50" charset="-128"/>
                <a:ea typeface="ＭＳ Ｐゴシック" panose="020B0600070205080204" pitchFamily="50" charset="-128"/>
              </a:rPr>
              <a:t>望ましい。また、換気を考慮し　</a:t>
            </a:r>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　 つつ、より高いものが望ましい。　　　　　　　　　　　　　　　　　　　　　　　　　　　　　　　　　　　　　　　　　　　　　　　　　　</a:t>
            </a:r>
            <a:endParaRPr lang="ja-JP" altLang="en-US" sz="1100" dirty="0">
              <a:latin typeface="ＭＳ Ｐゴシック" panose="020B0600070205080204" pitchFamily="50" charset="-128"/>
              <a:ea typeface="ＭＳ Ｐゴシック" panose="020B0600070205080204" pitchFamily="50" charset="-128"/>
            </a:endParaRPr>
          </a:p>
        </p:txBody>
      </p:sp>
      <p:sp>
        <p:nvSpPr>
          <p:cNvPr id="8" name="フリーフォーム 7"/>
          <p:cNvSpPr/>
          <p:nvPr/>
        </p:nvSpPr>
        <p:spPr>
          <a:xfrm flipH="1">
            <a:off x="5886546" y="2244438"/>
            <a:ext cx="45719" cy="731770"/>
          </a:xfrm>
          <a:custGeom>
            <a:avLst/>
            <a:gdLst>
              <a:gd name="connsiteX0" fmla="*/ 0 w 0"/>
              <a:gd name="connsiteY0" fmla="*/ 0 h 778373"/>
              <a:gd name="connsiteX1" fmla="*/ 0 w 0"/>
              <a:gd name="connsiteY1" fmla="*/ 778373 h 778373"/>
            </a:gdLst>
            <a:ahLst/>
            <a:cxnLst>
              <a:cxn ang="0">
                <a:pos x="connsiteX0" y="connsiteY0"/>
              </a:cxn>
              <a:cxn ang="0">
                <a:pos x="connsiteX1" y="connsiteY1"/>
              </a:cxn>
            </a:cxnLst>
            <a:rect l="l" t="t" r="r" b="b"/>
            <a:pathLst>
              <a:path h="778373">
                <a:moveTo>
                  <a:pt x="0" y="0"/>
                </a:moveTo>
                <a:lnTo>
                  <a:pt x="0" y="77837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リーフォーム 17"/>
          <p:cNvSpPr/>
          <p:nvPr/>
        </p:nvSpPr>
        <p:spPr>
          <a:xfrm>
            <a:off x="5040536" y="3952324"/>
            <a:ext cx="914400" cy="15115"/>
          </a:xfrm>
          <a:custGeom>
            <a:avLst/>
            <a:gdLst>
              <a:gd name="connsiteX0" fmla="*/ 0 w 914400"/>
              <a:gd name="connsiteY0" fmla="*/ 15115 h 15115"/>
              <a:gd name="connsiteX1" fmla="*/ 914400 w 914400"/>
              <a:gd name="connsiteY1" fmla="*/ 0 h 15115"/>
            </a:gdLst>
            <a:ahLst/>
            <a:cxnLst>
              <a:cxn ang="0">
                <a:pos x="connsiteX0" y="connsiteY0"/>
              </a:cxn>
              <a:cxn ang="0">
                <a:pos x="connsiteX1" y="connsiteY1"/>
              </a:cxn>
            </a:cxnLst>
            <a:rect l="l" t="t" r="r" b="b"/>
            <a:pathLst>
              <a:path w="914400" h="15115">
                <a:moveTo>
                  <a:pt x="0" y="15115"/>
                </a:moveTo>
                <a:lnTo>
                  <a:pt x="91440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リーフォーム 18"/>
          <p:cNvSpPr/>
          <p:nvPr/>
        </p:nvSpPr>
        <p:spPr>
          <a:xfrm>
            <a:off x="8101129" y="2221767"/>
            <a:ext cx="0" cy="693372"/>
          </a:xfrm>
          <a:custGeom>
            <a:avLst/>
            <a:gdLst>
              <a:gd name="connsiteX0" fmla="*/ 0 w 7558"/>
              <a:gd name="connsiteY0" fmla="*/ 0 h 793487"/>
              <a:gd name="connsiteX1" fmla="*/ 0 w 7558"/>
              <a:gd name="connsiteY1" fmla="*/ 793487 h 793487"/>
              <a:gd name="connsiteX2" fmla="*/ 0 w 7558"/>
              <a:gd name="connsiteY2" fmla="*/ 793487 h 793487"/>
              <a:gd name="connsiteX3" fmla="*/ 7558 w 7558"/>
              <a:gd name="connsiteY3" fmla="*/ 770816 h 793487"/>
              <a:gd name="connsiteX0" fmla="*/ 0 w 10000"/>
              <a:gd name="connsiteY0" fmla="*/ 0 h 10000"/>
              <a:gd name="connsiteX1" fmla="*/ 0 w 10000"/>
              <a:gd name="connsiteY1" fmla="*/ 10000 h 10000"/>
              <a:gd name="connsiteX2" fmla="*/ 0 w 10000"/>
              <a:gd name="connsiteY2" fmla="*/ 10000 h 10000"/>
              <a:gd name="connsiteX3" fmla="*/ 10000 w 10000"/>
              <a:gd name="connsiteY3" fmla="*/ 9714 h 10000"/>
              <a:gd name="connsiteX0" fmla="*/ 0 w 0"/>
              <a:gd name="connsiteY0" fmla="*/ 0 h 10000"/>
              <a:gd name="connsiteX1" fmla="*/ 0 w 0"/>
              <a:gd name="connsiteY1" fmla="*/ 10000 h 10000"/>
              <a:gd name="connsiteX2" fmla="*/ 0 w 0"/>
              <a:gd name="connsiteY2" fmla="*/ 10000 h 10000"/>
            </a:gdLst>
            <a:ahLst/>
            <a:cxnLst>
              <a:cxn ang="0">
                <a:pos x="connsiteX0" y="connsiteY0"/>
              </a:cxn>
              <a:cxn ang="0">
                <a:pos x="connsiteX1" y="connsiteY1"/>
              </a:cxn>
              <a:cxn ang="0">
                <a:pos x="connsiteX2" y="connsiteY2"/>
              </a:cxn>
            </a:cxnLst>
            <a:rect l="l" t="t" r="r" b="b"/>
            <a:pathLst>
              <a:path h="10000">
                <a:moveTo>
                  <a:pt x="0" y="0"/>
                </a:moveTo>
                <a:lnTo>
                  <a:pt x="0" y="10000"/>
                </a:lnTo>
                <a:lnTo>
                  <a:pt x="0" y="1000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大かっこ 20"/>
          <p:cNvSpPr/>
          <p:nvPr/>
        </p:nvSpPr>
        <p:spPr>
          <a:xfrm>
            <a:off x="792653" y="5632191"/>
            <a:ext cx="8559165" cy="776761"/>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3" name="角丸四角形 72"/>
          <p:cNvSpPr/>
          <p:nvPr/>
        </p:nvSpPr>
        <p:spPr>
          <a:xfrm rot="16200000">
            <a:off x="3818300" y="4746179"/>
            <a:ext cx="191387" cy="60488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5" name="グループ化 44"/>
          <p:cNvGrpSpPr/>
          <p:nvPr/>
        </p:nvGrpSpPr>
        <p:grpSpPr>
          <a:xfrm>
            <a:off x="5139331" y="3235327"/>
            <a:ext cx="241017" cy="619725"/>
            <a:chOff x="9221251" y="2076588"/>
            <a:chExt cx="241017" cy="619725"/>
          </a:xfrm>
        </p:grpSpPr>
        <p:sp>
          <p:nvSpPr>
            <p:cNvPr id="27" name="楕円 26"/>
            <p:cNvSpPr/>
            <p:nvPr/>
          </p:nvSpPr>
          <p:spPr>
            <a:xfrm>
              <a:off x="9271307" y="2076588"/>
              <a:ext cx="142160" cy="1590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9272640" y="2241939"/>
              <a:ext cx="141960" cy="236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p:cNvSpPr/>
            <p:nvPr/>
          </p:nvSpPr>
          <p:spPr>
            <a:xfrm>
              <a:off x="9288875" y="2494013"/>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p:cNvSpPr/>
            <p:nvPr/>
          </p:nvSpPr>
          <p:spPr>
            <a:xfrm>
              <a:off x="9221251" y="2275306"/>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p:cNvSpPr/>
            <p:nvPr/>
          </p:nvSpPr>
          <p:spPr>
            <a:xfrm>
              <a:off x="9416549" y="2275930"/>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9356489" y="2493167"/>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6" name="グループ化 85"/>
          <p:cNvGrpSpPr/>
          <p:nvPr/>
        </p:nvGrpSpPr>
        <p:grpSpPr>
          <a:xfrm>
            <a:off x="5148237" y="2335924"/>
            <a:ext cx="241017" cy="619725"/>
            <a:chOff x="9221251" y="2076588"/>
            <a:chExt cx="241017" cy="619725"/>
          </a:xfrm>
        </p:grpSpPr>
        <p:sp>
          <p:nvSpPr>
            <p:cNvPr id="87" name="楕円 86"/>
            <p:cNvSpPr/>
            <p:nvPr/>
          </p:nvSpPr>
          <p:spPr>
            <a:xfrm>
              <a:off x="9271307" y="2076588"/>
              <a:ext cx="142160" cy="1590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角丸四角形 87"/>
            <p:cNvSpPr/>
            <p:nvPr/>
          </p:nvSpPr>
          <p:spPr>
            <a:xfrm>
              <a:off x="9272640" y="2241939"/>
              <a:ext cx="141960" cy="236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正方形/長方形 88"/>
            <p:cNvSpPr/>
            <p:nvPr/>
          </p:nvSpPr>
          <p:spPr>
            <a:xfrm>
              <a:off x="9288875" y="2494013"/>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p:cNvSpPr/>
            <p:nvPr/>
          </p:nvSpPr>
          <p:spPr>
            <a:xfrm>
              <a:off x="9221251" y="2275306"/>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正方形/長方形 90"/>
            <p:cNvSpPr/>
            <p:nvPr/>
          </p:nvSpPr>
          <p:spPr>
            <a:xfrm>
              <a:off x="9416549" y="2275930"/>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正方形/長方形 91"/>
            <p:cNvSpPr/>
            <p:nvPr/>
          </p:nvSpPr>
          <p:spPr>
            <a:xfrm>
              <a:off x="9356489" y="2493167"/>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3" name="グループ化 92"/>
          <p:cNvGrpSpPr/>
          <p:nvPr/>
        </p:nvGrpSpPr>
        <p:grpSpPr>
          <a:xfrm>
            <a:off x="3622816" y="2343751"/>
            <a:ext cx="241017" cy="619725"/>
            <a:chOff x="9221251" y="2076588"/>
            <a:chExt cx="241017" cy="619725"/>
          </a:xfrm>
        </p:grpSpPr>
        <p:sp>
          <p:nvSpPr>
            <p:cNvPr id="94" name="楕円 93"/>
            <p:cNvSpPr/>
            <p:nvPr/>
          </p:nvSpPr>
          <p:spPr>
            <a:xfrm>
              <a:off x="9271307" y="2076588"/>
              <a:ext cx="142160" cy="1590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角丸四角形 94"/>
            <p:cNvSpPr/>
            <p:nvPr/>
          </p:nvSpPr>
          <p:spPr>
            <a:xfrm>
              <a:off x="9272640" y="2241939"/>
              <a:ext cx="141960" cy="236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正方形/長方形 95"/>
            <p:cNvSpPr/>
            <p:nvPr/>
          </p:nvSpPr>
          <p:spPr>
            <a:xfrm>
              <a:off x="9288875" y="2494013"/>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正方形/長方形 96"/>
            <p:cNvSpPr/>
            <p:nvPr/>
          </p:nvSpPr>
          <p:spPr>
            <a:xfrm>
              <a:off x="9221251" y="2275306"/>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正方形/長方形 97"/>
            <p:cNvSpPr/>
            <p:nvPr/>
          </p:nvSpPr>
          <p:spPr>
            <a:xfrm>
              <a:off x="9416549" y="2275930"/>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正方形/長方形 98"/>
            <p:cNvSpPr/>
            <p:nvPr/>
          </p:nvSpPr>
          <p:spPr>
            <a:xfrm>
              <a:off x="9356489" y="2493167"/>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0" name="グループ化 99"/>
          <p:cNvGrpSpPr/>
          <p:nvPr/>
        </p:nvGrpSpPr>
        <p:grpSpPr>
          <a:xfrm>
            <a:off x="2309756" y="2360611"/>
            <a:ext cx="241017" cy="619725"/>
            <a:chOff x="9221251" y="2076588"/>
            <a:chExt cx="241017" cy="619725"/>
          </a:xfrm>
        </p:grpSpPr>
        <p:sp>
          <p:nvSpPr>
            <p:cNvPr id="101" name="楕円 100"/>
            <p:cNvSpPr/>
            <p:nvPr/>
          </p:nvSpPr>
          <p:spPr>
            <a:xfrm>
              <a:off x="9271307" y="2076588"/>
              <a:ext cx="142160" cy="1590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角丸四角形 101"/>
            <p:cNvSpPr/>
            <p:nvPr/>
          </p:nvSpPr>
          <p:spPr>
            <a:xfrm>
              <a:off x="9272640" y="2241939"/>
              <a:ext cx="141960" cy="236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正方形/長方形 102"/>
            <p:cNvSpPr/>
            <p:nvPr/>
          </p:nvSpPr>
          <p:spPr>
            <a:xfrm>
              <a:off x="9288875" y="2494013"/>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正方形/長方形 103"/>
            <p:cNvSpPr/>
            <p:nvPr/>
          </p:nvSpPr>
          <p:spPr>
            <a:xfrm>
              <a:off x="9221251" y="2275306"/>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正方形/長方形 104"/>
            <p:cNvSpPr/>
            <p:nvPr/>
          </p:nvSpPr>
          <p:spPr>
            <a:xfrm>
              <a:off x="9416549" y="2275930"/>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正方形/長方形 105"/>
            <p:cNvSpPr/>
            <p:nvPr/>
          </p:nvSpPr>
          <p:spPr>
            <a:xfrm>
              <a:off x="9356489" y="2493167"/>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7" name="グループ化 106"/>
          <p:cNvGrpSpPr/>
          <p:nvPr/>
        </p:nvGrpSpPr>
        <p:grpSpPr>
          <a:xfrm>
            <a:off x="1033093" y="2355028"/>
            <a:ext cx="241017" cy="619725"/>
            <a:chOff x="9221251" y="2076588"/>
            <a:chExt cx="241017" cy="619725"/>
          </a:xfrm>
        </p:grpSpPr>
        <p:sp>
          <p:nvSpPr>
            <p:cNvPr id="108" name="楕円 107"/>
            <p:cNvSpPr/>
            <p:nvPr/>
          </p:nvSpPr>
          <p:spPr>
            <a:xfrm>
              <a:off x="9271307" y="2076588"/>
              <a:ext cx="142160" cy="1590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角丸四角形 108"/>
            <p:cNvSpPr/>
            <p:nvPr/>
          </p:nvSpPr>
          <p:spPr>
            <a:xfrm>
              <a:off x="9272640" y="2241939"/>
              <a:ext cx="141960" cy="236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正方形/長方形 109"/>
            <p:cNvSpPr/>
            <p:nvPr/>
          </p:nvSpPr>
          <p:spPr>
            <a:xfrm>
              <a:off x="9288875" y="2494013"/>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正方形/長方形 110"/>
            <p:cNvSpPr/>
            <p:nvPr/>
          </p:nvSpPr>
          <p:spPr>
            <a:xfrm>
              <a:off x="9221251" y="2275306"/>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正方形/長方形 111"/>
            <p:cNvSpPr/>
            <p:nvPr/>
          </p:nvSpPr>
          <p:spPr>
            <a:xfrm>
              <a:off x="9416549" y="2275930"/>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正方形/長方形 112"/>
            <p:cNvSpPr/>
            <p:nvPr/>
          </p:nvSpPr>
          <p:spPr>
            <a:xfrm>
              <a:off x="9356489" y="2493167"/>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4" name="グループ化 113"/>
          <p:cNvGrpSpPr/>
          <p:nvPr/>
        </p:nvGrpSpPr>
        <p:grpSpPr>
          <a:xfrm>
            <a:off x="7133924" y="2333999"/>
            <a:ext cx="241017" cy="619725"/>
            <a:chOff x="9221251" y="2076588"/>
            <a:chExt cx="241017" cy="619725"/>
          </a:xfrm>
        </p:grpSpPr>
        <p:sp>
          <p:nvSpPr>
            <p:cNvPr id="115" name="楕円 114"/>
            <p:cNvSpPr/>
            <p:nvPr/>
          </p:nvSpPr>
          <p:spPr>
            <a:xfrm>
              <a:off x="9271307" y="2076588"/>
              <a:ext cx="142160" cy="1590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角丸四角形 115"/>
            <p:cNvSpPr/>
            <p:nvPr/>
          </p:nvSpPr>
          <p:spPr>
            <a:xfrm>
              <a:off x="9272640" y="2241939"/>
              <a:ext cx="141960" cy="236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正方形/長方形 116"/>
            <p:cNvSpPr/>
            <p:nvPr/>
          </p:nvSpPr>
          <p:spPr>
            <a:xfrm>
              <a:off x="9288875" y="2494013"/>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正方形/長方形 117"/>
            <p:cNvSpPr/>
            <p:nvPr/>
          </p:nvSpPr>
          <p:spPr>
            <a:xfrm>
              <a:off x="9221251" y="2275306"/>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p:nvSpPr>
          <p:spPr>
            <a:xfrm>
              <a:off x="9416549" y="2275930"/>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正方形/長方形 119"/>
            <p:cNvSpPr/>
            <p:nvPr/>
          </p:nvSpPr>
          <p:spPr>
            <a:xfrm>
              <a:off x="9356489" y="2493167"/>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1" name="グループ化 120"/>
          <p:cNvGrpSpPr/>
          <p:nvPr/>
        </p:nvGrpSpPr>
        <p:grpSpPr>
          <a:xfrm>
            <a:off x="6238858" y="2328234"/>
            <a:ext cx="241017" cy="619725"/>
            <a:chOff x="9221251" y="2076588"/>
            <a:chExt cx="241017" cy="619725"/>
          </a:xfrm>
        </p:grpSpPr>
        <p:sp>
          <p:nvSpPr>
            <p:cNvPr id="122" name="楕円 121"/>
            <p:cNvSpPr/>
            <p:nvPr/>
          </p:nvSpPr>
          <p:spPr>
            <a:xfrm>
              <a:off x="9271307" y="2076588"/>
              <a:ext cx="142160" cy="1590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角丸四角形 122"/>
            <p:cNvSpPr/>
            <p:nvPr/>
          </p:nvSpPr>
          <p:spPr>
            <a:xfrm>
              <a:off x="9272640" y="2241939"/>
              <a:ext cx="141960" cy="236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正方形/長方形 123"/>
            <p:cNvSpPr/>
            <p:nvPr/>
          </p:nvSpPr>
          <p:spPr>
            <a:xfrm>
              <a:off x="9288875" y="2494013"/>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正方形/長方形 124"/>
            <p:cNvSpPr/>
            <p:nvPr/>
          </p:nvSpPr>
          <p:spPr>
            <a:xfrm>
              <a:off x="9221251" y="2275306"/>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正方形/長方形 125"/>
            <p:cNvSpPr/>
            <p:nvPr/>
          </p:nvSpPr>
          <p:spPr>
            <a:xfrm>
              <a:off x="9416549" y="2275930"/>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正方形/長方形 126"/>
            <p:cNvSpPr/>
            <p:nvPr/>
          </p:nvSpPr>
          <p:spPr>
            <a:xfrm>
              <a:off x="9356489" y="2493167"/>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8" name="グループ化 127"/>
          <p:cNvGrpSpPr/>
          <p:nvPr/>
        </p:nvGrpSpPr>
        <p:grpSpPr>
          <a:xfrm>
            <a:off x="8627947" y="3187397"/>
            <a:ext cx="241017" cy="619725"/>
            <a:chOff x="9221251" y="2076588"/>
            <a:chExt cx="241017" cy="619725"/>
          </a:xfrm>
        </p:grpSpPr>
        <p:sp>
          <p:nvSpPr>
            <p:cNvPr id="129" name="楕円 128"/>
            <p:cNvSpPr/>
            <p:nvPr/>
          </p:nvSpPr>
          <p:spPr>
            <a:xfrm>
              <a:off x="9271307" y="2076588"/>
              <a:ext cx="142160" cy="1590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角丸四角形 129"/>
            <p:cNvSpPr/>
            <p:nvPr/>
          </p:nvSpPr>
          <p:spPr>
            <a:xfrm>
              <a:off x="9272640" y="2241939"/>
              <a:ext cx="141960" cy="236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正方形/長方形 130"/>
            <p:cNvSpPr/>
            <p:nvPr/>
          </p:nvSpPr>
          <p:spPr>
            <a:xfrm>
              <a:off x="9288875" y="2494013"/>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正方形/長方形 131"/>
            <p:cNvSpPr/>
            <p:nvPr/>
          </p:nvSpPr>
          <p:spPr>
            <a:xfrm>
              <a:off x="9221251" y="2275306"/>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正方形/長方形 132"/>
            <p:cNvSpPr/>
            <p:nvPr/>
          </p:nvSpPr>
          <p:spPr>
            <a:xfrm>
              <a:off x="9416549" y="2275930"/>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4" name="正方形/長方形 133"/>
            <p:cNvSpPr/>
            <p:nvPr/>
          </p:nvSpPr>
          <p:spPr>
            <a:xfrm>
              <a:off x="9356489" y="2493167"/>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5" name="グループ化 134"/>
          <p:cNvGrpSpPr/>
          <p:nvPr/>
        </p:nvGrpSpPr>
        <p:grpSpPr>
          <a:xfrm>
            <a:off x="8624268" y="2328234"/>
            <a:ext cx="241017" cy="619725"/>
            <a:chOff x="9221251" y="2076588"/>
            <a:chExt cx="241017" cy="619725"/>
          </a:xfrm>
        </p:grpSpPr>
        <p:sp>
          <p:nvSpPr>
            <p:cNvPr id="136" name="楕円 135"/>
            <p:cNvSpPr/>
            <p:nvPr/>
          </p:nvSpPr>
          <p:spPr>
            <a:xfrm>
              <a:off x="9271307" y="2076588"/>
              <a:ext cx="142160" cy="1590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角丸四角形 136"/>
            <p:cNvSpPr/>
            <p:nvPr/>
          </p:nvSpPr>
          <p:spPr>
            <a:xfrm>
              <a:off x="9272640" y="2241939"/>
              <a:ext cx="141960" cy="236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8" name="正方形/長方形 137"/>
            <p:cNvSpPr/>
            <p:nvPr/>
          </p:nvSpPr>
          <p:spPr>
            <a:xfrm>
              <a:off x="9288875" y="2494013"/>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 name="正方形/長方形 138"/>
            <p:cNvSpPr/>
            <p:nvPr/>
          </p:nvSpPr>
          <p:spPr>
            <a:xfrm>
              <a:off x="9221251" y="2275306"/>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正方形/長方形 139"/>
            <p:cNvSpPr/>
            <p:nvPr/>
          </p:nvSpPr>
          <p:spPr>
            <a:xfrm>
              <a:off x="9416549" y="2275930"/>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1" name="正方形/長方形 140"/>
            <p:cNvSpPr/>
            <p:nvPr/>
          </p:nvSpPr>
          <p:spPr>
            <a:xfrm>
              <a:off x="9356489" y="2493167"/>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2" name="グループ化 141"/>
          <p:cNvGrpSpPr/>
          <p:nvPr/>
        </p:nvGrpSpPr>
        <p:grpSpPr>
          <a:xfrm rot="16200000">
            <a:off x="7306752" y="4399002"/>
            <a:ext cx="241017" cy="619725"/>
            <a:chOff x="9221251" y="2076588"/>
            <a:chExt cx="241017" cy="619725"/>
          </a:xfrm>
        </p:grpSpPr>
        <p:sp>
          <p:nvSpPr>
            <p:cNvPr id="143" name="楕円 142"/>
            <p:cNvSpPr/>
            <p:nvPr/>
          </p:nvSpPr>
          <p:spPr>
            <a:xfrm>
              <a:off x="9271307" y="2076588"/>
              <a:ext cx="142160" cy="1590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4" name="角丸四角形 143"/>
            <p:cNvSpPr/>
            <p:nvPr/>
          </p:nvSpPr>
          <p:spPr>
            <a:xfrm>
              <a:off x="9272640" y="2241939"/>
              <a:ext cx="141960" cy="236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5" name="正方形/長方形 144"/>
            <p:cNvSpPr/>
            <p:nvPr/>
          </p:nvSpPr>
          <p:spPr>
            <a:xfrm>
              <a:off x="9288875" y="2494013"/>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正方形/長方形 145"/>
            <p:cNvSpPr/>
            <p:nvPr/>
          </p:nvSpPr>
          <p:spPr>
            <a:xfrm>
              <a:off x="9221251" y="2275306"/>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9416549" y="2275930"/>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正方形/長方形 147"/>
            <p:cNvSpPr/>
            <p:nvPr/>
          </p:nvSpPr>
          <p:spPr>
            <a:xfrm>
              <a:off x="9356489" y="2493167"/>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9" name="グループ化 148"/>
          <p:cNvGrpSpPr/>
          <p:nvPr/>
        </p:nvGrpSpPr>
        <p:grpSpPr>
          <a:xfrm rot="16200000">
            <a:off x="6432070" y="4395995"/>
            <a:ext cx="241017" cy="619725"/>
            <a:chOff x="9221251" y="2076588"/>
            <a:chExt cx="241017" cy="619725"/>
          </a:xfrm>
        </p:grpSpPr>
        <p:sp>
          <p:nvSpPr>
            <p:cNvPr id="150" name="楕円 149"/>
            <p:cNvSpPr/>
            <p:nvPr/>
          </p:nvSpPr>
          <p:spPr>
            <a:xfrm>
              <a:off x="9271307" y="2076588"/>
              <a:ext cx="142160" cy="1590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1" name="角丸四角形 150"/>
            <p:cNvSpPr/>
            <p:nvPr/>
          </p:nvSpPr>
          <p:spPr>
            <a:xfrm>
              <a:off x="9272640" y="2241939"/>
              <a:ext cx="141960" cy="236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2" name="正方形/長方形 151"/>
            <p:cNvSpPr/>
            <p:nvPr/>
          </p:nvSpPr>
          <p:spPr>
            <a:xfrm>
              <a:off x="9288875" y="2494013"/>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3" name="正方形/長方形 152"/>
            <p:cNvSpPr/>
            <p:nvPr/>
          </p:nvSpPr>
          <p:spPr>
            <a:xfrm>
              <a:off x="9221251" y="2275306"/>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正方形/長方形 153"/>
            <p:cNvSpPr/>
            <p:nvPr/>
          </p:nvSpPr>
          <p:spPr>
            <a:xfrm>
              <a:off x="9416549" y="2275930"/>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5" name="正方形/長方形 154"/>
            <p:cNvSpPr/>
            <p:nvPr/>
          </p:nvSpPr>
          <p:spPr>
            <a:xfrm>
              <a:off x="9356489" y="2493167"/>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56" name="グループ化 155"/>
          <p:cNvGrpSpPr/>
          <p:nvPr/>
        </p:nvGrpSpPr>
        <p:grpSpPr>
          <a:xfrm rot="16200000">
            <a:off x="3819783" y="3947044"/>
            <a:ext cx="241017" cy="619725"/>
            <a:chOff x="9221251" y="2076588"/>
            <a:chExt cx="241017" cy="619725"/>
          </a:xfrm>
        </p:grpSpPr>
        <p:sp>
          <p:nvSpPr>
            <p:cNvPr id="157" name="楕円 156"/>
            <p:cNvSpPr/>
            <p:nvPr/>
          </p:nvSpPr>
          <p:spPr>
            <a:xfrm>
              <a:off x="9271307" y="2076588"/>
              <a:ext cx="142160" cy="1590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角丸四角形 157"/>
            <p:cNvSpPr/>
            <p:nvPr/>
          </p:nvSpPr>
          <p:spPr>
            <a:xfrm>
              <a:off x="9272640" y="2241939"/>
              <a:ext cx="141960" cy="236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 name="正方形/長方形 158"/>
            <p:cNvSpPr/>
            <p:nvPr/>
          </p:nvSpPr>
          <p:spPr>
            <a:xfrm>
              <a:off x="9288875" y="2494013"/>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9221251" y="2275306"/>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正方形/長方形 160"/>
            <p:cNvSpPr/>
            <p:nvPr/>
          </p:nvSpPr>
          <p:spPr>
            <a:xfrm>
              <a:off x="9416549" y="2275930"/>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2" name="正方形/長方形 161"/>
            <p:cNvSpPr/>
            <p:nvPr/>
          </p:nvSpPr>
          <p:spPr>
            <a:xfrm>
              <a:off x="9356489" y="2493167"/>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63" name="グループ化 162"/>
          <p:cNvGrpSpPr/>
          <p:nvPr/>
        </p:nvGrpSpPr>
        <p:grpSpPr>
          <a:xfrm rot="16200000">
            <a:off x="2518628" y="3927483"/>
            <a:ext cx="241017" cy="619725"/>
            <a:chOff x="9221251" y="2076588"/>
            <a:chExt cx="241017" cy="619725"/>
          </a:xfrm>
        </p:grpSpPr>
        <p:sp>
          <p:nvSpPr>
            <p:cNvPr id="164" name="楕円 163"/>
            <p:cNvSpPr/>
            <p:nvPr/>
          </p:nvSpPr>
          <p:spPr>
            <a:xfrm>
              <a:off x="9271307" y="2076588"/>
              <a:ext cx="142160" cy="1590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角丸四角形 164"/>
            <p:cNvSpPr/>
            <p:nvPr/>
          </p:nvSpPr>
          <p:spPr>
            <a:xfrm>
              <a:off x="9272640" y="2241939"/>
              <a:ext cx="141960" cy="236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6" name="正方形/長方形 165"/>
            <p:cNvSpPr/>
            <p:nvPr/>
          </p:nvSpPr>
          <p:spPr>
            <a:xfrm>
              <a:off x="9288875" y="2494013"/>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7" name="正方形/長方形 166"/>
            <p:cNvSpPr/>
            <p:nvPr/>
          </p:nvSpPr>
          <p:spPr>
            <a:xfrm>
              <a:off x="9221251" y="2275306"/>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正方形/長方形 167"/>
            <p:cNvSpPr/>
            <p:nvPr/>
          </p:nvSpPr>
          <p:spPr>
            <a:xfrm>
              <a:off x="9416549" y="2275930"/>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p:nvSpPr>
          <p:spPr>
            <a:xfrm>
              <a:off x="9356489" y="2493167"/>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0" name="グループ化 169"/>
          <p:cNvGrpSpPr/>
          <p:nvPr/>
        </p:nvGrpSpPr>
        <p:grpSpPr>
          <a:xfrm rot="16200000">
            <a:off x="1247900" y="3908763"/>
            <a:ext cx="241017" cy="619725"/>
            <a:chOff x="9221251" y="2076588"/>
            <a:chExt cx="241017" cy="619725"/>
          </a:xfrm>
        </p:grpSpPr>
        <p:sp>
          <p:nvSpPr>
            <p:cNvPr id="171" name="楕円 170"/>
            <p:cNvSpPr/>
            <p:nvPr/>
          </p:nvSpPr>
          <p:spPr>
            <a:xfrm>
              <a:off x="9271307" y="2076588"/>
              <a:ext cx="142160" cy="1590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角丸四角形 171"/>
            <p:cNvSpPr/>
            <p:nvPr/>
          </p:nvSpPr>
          <p:spPr>
            <a:xfrm>
              <a:off x="9272640" y="2241939"/>
              <a:ext cx="141960" cy="236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3" name="正方形/長方形 172"/>
            <p:cNvSpPr/>
            <p:nvPr/>
          </p:nvSpPr>
          <p:spPr>
            <a:xfrm>
              <a:off x="9288875" y="2494013"/>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4" name="正方形/長方形 173"/>
            <p:cNvSpPr/>
            <p:nvPr/>
          </p:nvSpPr>
          <p:spPr>
            <a:xfrm>
              <a:off x="9221251" y="2275306"/>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5" name="正方形/長方形 174"/>
            <p:cNvSpPr/>
            <p:nvPr/>
          </p:nvSpPr>
          <p:spPr>
            <a:xfrm>
              <a:off x="9416549" y="2275930"/>
              <a:ext cx="45719" cy="234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75"/>
            <p:cNvSpPr/>
            <p:nvPr/>
          </p:nvSpPr>
          <p:spPr>
            <a:xfrm>
              <a:off x="9356489" y="2493167"/>
              <a:ext cx="45719" cy="20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2" name="角丸四角形 181"/>
          <p:cNvSpPr/>
          <p:nvPr/>
        </p:nvSpPr>
        <p:spPr>
          <a:xfrm rot="16200000">
            <a:off x="1885050" y="4756284"/>
            <a:ext cx="191387" cy="60488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 name="角丸四角形 182"/>
          <p:cNvSpPr/>
          <p:nvPr/>
        </p:nvSpPr>
        <p:spPr>
          <a:xfrm rot="16200000">
            <a:off x="7882317" y="4758004"/>
            <a:ext cx="191387" cy="60488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4" name="角丸四角形 183"/>
          <p:cNvSpPr/>
          <p:nvPr/>
        </p:nvSpPr>
        <p:spPr>
          <a:xfrm rot="16200000">
            <a:off x="6021681" y="4750860"/>
            <a:ext cx="191387" cy="60488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テキスト ボックス 184"/>
          <p:cNvSpPr txBox="1"/>
          <p:nvPr/>
        </p:nvSpPr>
        <p:spPr>
          <a:xfrm>
            <a:off x="3581484" y="4929047"/>
            <a:ext cx="814802"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消毒液等</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186" name="テキスト ボックス 185"/>
          <p:cNvSpPr txBox="1"/>
          <p:nvPr/>
        </p:nvSpPr>
        <p:spPr>
          <a:xfrm>
            <a:off x="5796667" y="4937776"/>
            <a:ext cx="814802"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消毒液等</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187" name="テキスト ボックス 186"/>
          <p:cNvSpPr txBox="1"/>
          <p:nvPr/>
        </p:nvSpPr>
        <p:spPr>
          <a:xfrm>
            <a:off x="7666369" y="4937776"/>
            <a:ext cx="814802"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消毒液等</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25" name="テキスト ボックス 24"/>
          <p:cNvSpPr txBox="1"/>
          <p:nvPr/>
        </p:nvSpPr>
        <p:spPr>
          <a:xfrm>
            <a:off x="1659067" y="4935618"/>
            <a:ext cx="814802" cy="2308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消毒液等</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177" name="正方形/長方形 176"/>
          <p:cNvSpPr/>
          <p:nvPr/>
        </p:nvSpPr>
        <p:spPr>
          <a:xfrm>
            <a:off x="700372" y="6604084"/>
            <a:ext cx="7625079" cy="253916"/>
          </a:xfrm>
          <a:prstGeom prst="rect">
            <a:avLst/>
          </a:prstGeom>
        </p:spPr>
        <p:txBody>
          <a:bodyPr wrap="square">
            <a:spAutoFit/>
          </a:bodyPr>
          <a:lstStyle/>
          <a:p>
            <a:r>
              <a:rPr lang="en-US" altLang="ja-JP" sz="1050" dirty="0" smtClean="0">
                <a:latin typeface="ＭＳ Ｐゴシック" panose="020B0600070205080204" pitchFamily="50" charset="-128"/>
                <a:ea typeface="ＭＳ Ｐゴシック" panose="020B0600070205080204" pitchFamily="50" charset="-128"/>
              </a:rPr>
              <a:t>※ </a:t>
            </a:r>
            <a:r>
              <a:rPr lang="ja-JP" altLang="en-US" sz="1050" dirty="0" smtClean="0">
                <a:latin typeface="ＭＳ Ｐゴシック" panose="020B0600070205080204" pitchFamily="50" charset="-128"/>
                <a:ea typeface="ＭＳ Ｐゴシック" panose="020B0600070205080204" pitchFamily="50" charset="-128"/>
              </a:rPr>
              <a:t>上記は全て実施することが望ましいが、災害時において、種々の制約が想定され、出来る範囲で最大限実施することが望まれる。</a:t>
            </a:r>
            <a:endParaRPr lang="ja-JP" altLang="en-US" sz="1050" dirty="0">
              <a:latin typeface="ＭＳ Ｐゴシック" panose="020B0600070205080204" pitchFamily="50" charset="-128"/>
              <a:ea typeface="ＭＳ Ｐゴシック" panose="020B0600070205080204" pitchFamily="50" charset="-128"/>
            </a:endParaRPr>
          </a:p>
        </p:txBody>
      </p:sp>
      <p:sp>
        <p:nvSpPr>
          <p:cNvPr id="178" name="テキスト ボックス 177"/>
          <p:cNvSpPr txBox="1"/>
          <p:nvPr/>
        </p:nvSpPr>
        <p:spPr>
          <a:xfrm>
            <a:off x="589336" y="1413905"/>
            <a:ext cx="9235237" cy="461665"/>
          </a:xfrm>
          <a:prstGeom prst="rect">
            <a:avLst/>
          </a:prstGeom>
          <a:noFill/>
        </p:spPr>
        <p:txBody>
          <a:bodyPr wrap="square" rtlCol="0">
            <a:spAutoFit/>
          </a:bodyPr>
          <a:lstStyle/>
          <a:p>
            <a:r>
              <a:rPr kumimoji="1" lang="ja-JP" altLang="en-US" sz="1200" dirty="0" smtClean="0">
                <a:latin typeface="ＭＳ Ｐゴシック" panose="020B0600070205080204" pitchFamily="50" charset="-128"/>
                <a:ea typeface="ＭＳ Ｐゴシック" panose="020B0600070205080204" pitchFamily="50" charset="-128"/>
              </a:rPr>
              <a:t>●濃厚接触者は、可能な限り個室管理とする</a:t>
            </a:r>
            <a:r>
              <a:rPr kumimoji="1" lang="ja-JP" altLang="en-US" sz="1200" dirty="0">
                <a:latin typeface="ＭＳ Ｐゴシック" panose="020B0600070205080204" pitchFamily="50" charset="-128"/>
                <a:ea typeface="ＭＳ Ｐゴシック" panose="020B0600070205080204" pitchFamily="50" charset="-128"/>
              </a:rPr>
              <a:t>。難しい場合はそれぞれ専用のスペースを確保する</a:t>
            </a:r>
            <a:r>
              <a:rPr kumimoji="1" lang="ja-JP" altLang="en-US" sz="1200" dirty="0" smtClean="0">
                <a:latin typeface="ＭＳ Ｐゴシック" panose="020B0600070205080204" pitchFamily="50" charset="-128"/>
                <a:ea typeface="ＭＳ Ｐゴシック" panose="020B0600070205080204" pitchFamily="50" charset="-128"/>
              </a:rPr>
              <a:t>。</a:t>
            </a:r>
            <a:r>
              <a:rPr lang="ja-JP" altLang="en-US" sz="1200" dirty="0"/>
              <a:t>やむを得ず同室にする場合は、パーティ</a:t>
            </a:r>
          </a:p>
          <a:p>
            <a:r>
              <a:rPr lang="ja-JP" altLang="en-US" sz="1200" dirty="0" smtClean="0"/>
              <a:t>　 ション</a:t>
            </a:r>
            <a:r>
              <a:rPr lang="ja-JP" altLang="en-US" sz="1200" dirty="0"/>
              <a:t>で区切るなどの工夫をする。</a:t>
            </a:r>
            <a:endParaRPr kumimoji="1" lang="en-US" altLang="ja-JP" sz="1200" dirty="0">
              <a:latin typeface="ＭＳ Ｐゴシック" panose="020B0600070205080204" pitchFamily="50" charset="-128"/>
              <a:ea typeface="ＭＳ Ｐゴシック" panose="020B0600070205080204" pitchFamily="50" charset="-128"/>
            </a:endParaRPr>
          </a:p>
        </p:txBody>
      </p:sp>
      <p:sp>
        <p:nvSpPr>
          <p:cNvPr id="179" name="テキスト ボックス 178"/>
          <p:cNvSpPr txBox="1"/>
          <p:nvPr/>
        </p:nvSpPr>
        <p:spPr>
          <a:xfrm>
            <a:off x="579299" y="1032565"/>
            <a:ext cx="8247481" cy="461665"/>
          </a:xfrm>
          <a:prstGeom prst="rect">
            <a:avLst/>
          </a:prstGeom>
          <a:noFill/>
        </p:spPr>
        <p:txBody>
          <a:bodyPr wrap="square" rtlCol="0">
            <a:spAutoFit/>
          </a:bodyPr>
          <a:lstStyle/>
          <a:p>
            <a:r>
              <a:rPr kumimoji="1" lang="ja-JP" altLang="en-US" sz="1200" dirty="0" smtClean="0">
                <a:latin typeface="ＭＳ Ｐゴシック" panose="020B0600070205080204" pitchFamily="50" charset="-128"/>
                <a:ea typeface="ＭＳ Ｐゴシック" panose="020B0600070205080204" pitchFamily="50" charset="-128"/>
              </a:rPr>
              <a:t>●</a:t>
            </a:r>
            <a:r>
              <a:rPr kumimoji="1" lang="ja-JP" altLang="en-US" sz="1200" dirty="0">
                <a:latin typeface="ＭＳ Ｐゴシック" panose="020B0600070205080204" pitchFamily="50" charset="-128"/>
                <a:ea typeface="ＭＳ Ｐゴシック" panose="020B0600070205080204" pitchFamily="50" charset="-128"/>
              </a:rPr>
              <a:t>発熱・咳等の</a:t>
            </a:r>
            <a:r>
              <a:rPr kumimoji="1" lang="ja-JP" altLang="en-US" sz="1200" dirty="0" smtClean="0">
                <a:latin typeface="ＭＳ Ｐゴシック" panose="020B0600070205080204" pitchFamily="50" charset="-128"/>
                <a:ea typeface="ＭＳ Ｐゴシック" panose="020B0600070205080204" pitchFamily="50" charset="-128"/>
              </a:rPr>
              <a:t>ある人は</a:t>
            </a:r>
            <a:r>
              <a:rPr kumimoji="1" lang="ja-JP" altLang="en-US" sz="1200" dirty="0">
                <a:latin typeface="ＭＳ Ｐゴシック" panose="020B0600070205080204" pitchFamily="50" charset="-128"/>
                <a:ea typeface="ＭＳ Ｐゴシック" panose="020B0600070205080204" pitchFamily="50" charset="-128"/>
              </a:rPr>
              <a:t>、可能な限り個室</a:t>
            </a:r>
            <a:r>
              <a:rPr kumimoji="1" lang="ja-JP" altLang="en-US" sz="1200" dirty="0" smtClean="0">
                <a:latin typeface="ＭＳ Ｐゴシック" panose="020B0600070205080204" pitchFamily="50" charset="-128"/>
                <a:ea typeface="ＭＳ Ｐゴシック" panose="020B0600070205080204" pitchFamily="50" charset="-128"/>
              </a:rPr>
              <a:t>にする</a:t>
            </a:r>
            <a:r>
              <a:rPr kumimoji="1" lang="ja-JP" altLang="en-US" sz="1200" dirty="0">
                <a:latin typeface="ＭＳ Ｐゴシック" panose="020B0600070205080204" pitchFamily="50" charset="-128"/>
                <a:ea typeface="ＭＳ Ｐゴシック" panose="020B0600070205080204" pitchFamily="50" charset="-128"/>
              </a:rPr>
              <a:t>ことが望ましいが、難しい場合はそれぞれ専用の</a:t>
            </a:r>
            <a:r>
              <a:rPr kumimoji="1" lang="ja-JP" altLang="en-US" sz="1200" dirty="0" smtClean="0">
                <a:latin typeface="ＭＳ Ｐゴシック" panose="020B0600070205080204" pitchFamily="50" charset="-128"/>
                <a:ea typeface="ＭＳ Ｐゴシック" panose="020B0600070205080204" pitchFamily="50" charset="-128"/>
              </a:rPr>
              <a:t>スペースを</a:t>
            </a:r>
            <a:r>
              <a:rPr kumimoji="1" lang="ja-JP" altLang="en-US" sz="1200" dirty="0">
                <a:latin typeface="ＭＳ Ｐゴシック" panose="020B0600070205080204" pitchFamily="50" charset="-128"/>
                <a:ea typeface="ＭＳ Ｐゴシック" panose="020B0600070205080204" pitchFamily="50" charset="-128"/>
              </a:rPr>
              <a:t>確保する</a:t>
            </a:r>
            <a:r>
              <a:rPr kumimoji="1" lang="ja-JP" altLang="en-US" sz="1200" dirty="0" smtClean="0">
                <a:latin typeface="ＭＳ Ｐゴシック" panose="020B0600070205080204" pitchFamily="50" charset="-128"/>
                <a:ea typeface="ＭＳ Ｐゴシック" panose="020B0600070205080204" pitchFamily="50" charset="-128"/>
              </a:rPr>
              <a:t>。</a:t>
            </a:r>
            <a:endParaRPr kumimoji="1" lang="en-US" altLang="ja-JP" sz="1200" dirty="0" smtClean="0">
              <a:latin typeface="ＭＳ Ｐゴシック" panose="020B0600070205080204" pitchFamily="50" charset="-128"/>
              <a:ea typeface="ＭＳ Ｐゴシック" panose="020B0600070205080204" pitchFamily="50" charset="-128"/>
            </a:endParaRPr>
          </a:p>
          <a:p>
            <a:r>
              <a:rPr kumimoji="1" lang="ja-JP" altLang="en-US" sz="1200" dirty="0">
                <a:latin typeface="ＭＳ Ｐゴシック" panose="020B0600070205080204" pitchFamily="50" charset="-128"/>
                <a:ea typeface="ＭＳ Ｐゴシック" panose="020B0600070205080204" pitchFamily="50" charset="-128"/>
              </a:rPr>
              <a:t> </a:t>
            </a:r>
            <a:r>
              <a:rPr kumimoji="1" lang="ja-JP" altLang="en-US" sz="1200" dirty="0" smtClean="0">
                <a:latin typeface="ＭＳ Ｐゴシック" panose="020B0600070205080204" pitchFamily="50" charset="-128"/>
                <a:ea typeface="ＭＳ Ｐゴシック" panose="020B0600070205080204" pitchFamily="50" charset="-128"/>
              </a:rPr>
              <a:t>  やむを得ず</a:t>
            </a:r>
            <a:r>
              <a:rPr kumimoji="1" lang="ja-JP" altLang="en-US" sz="1200" dirty="0">
                <a:latin typeface="ＭＳ Ｐゴシック" panose="020B0600070205080204" pitchFamily="50" charset="-128"/>
                <a:ea typeface="ＭＳ Ｐゴシック" panose="020B0600070205080204" pitchFamily="50" charset="-128"/>
              </a:rPr>
              <a:t>同室にする場合は、パーティションで区切るなどの工夫を</a:t>
            </a:r>
            <a:r>
              <a:rPr kumimoji="1" lang="ja-JP" altLang="en-US" sz="1200" dirty="0" smtClean="0">
                <a:latin typeface="ＭＳ Ｐゴシック" panose="020B0600070205080204" pitchFamily="50" charset="-128"/>
                <a:ea typeface="ＭＳ Ｐゴシック" panose="020B0600070205080204" pitchFamily="50" charset="-128"/>
              </a:rPr>
              <a:t>する。</a:t>
            </a:r>
            <a:endParaRPr kumimoji="1" lang="ja-JP" altLang="en-US" sz="1200" dirty="0">
              <a:latin typeface="ＭＳ Ｐゴシック" panose="020B0600070205080204" pitchFamily="50" charset="-128"/>
              <a:ea typeface="ＭＳ Ｐゴシック" panose="020B0600070205080204" pitchFamily="50" charset="-128"/>
            </a:endParaRPr>
          </a:p>
        </p:txBody>
      </p:sp>
      <p:sp>
        <p:nvSpPr>
          <p:cNvPr id="181" name="テキスト ボックス 180"/>
          <p:cNvSpPr txBox="1"/>
          <p:nvPr/>
        </p:nvSpPr>
        <p:spPr>
          <a:xfrm>
            <a:off x="8634514" y="305230"/>
            <a:ext cx="1004554" cy="442557"/>
          </a:xfrm>
          <a:prstGeom prst="rect">
            <a:avLst/>
          </a:prstGeom>
          <a:noFill/>
        </p:spPr>
        <p:txBody>
          <a:bodyPr wrap="square" rtlCol="0">
            <a:spAutoFit/>
          </a:bodyPr>
          <a:lstStyle/>
          <a:p>
            <a:r>
              <a:rPr lang="ja-JP" altLang="en-US" sz="1138" dirty="0">
                <a:latin typeface="ＭＳ Ｐゴシック" panose="020B0600070205080204" pitchFamily="50" charset="-128"/>
                <a:ea typeface="ＭＳ Ｐゴシック" panose="020B0600070205080204" pitchFamily="50" charset="-128"/>
              </a:rPr>
              <a:t>Ｒ</a:t>
            </a:r>
            <a:r>
              <a:rPr lang="ja-JP" altLang="en-US" sz="1138" dirty="0" smtClean="0">
                <a:latin typeface="ＭＳ Ｐゴシック" panose="020B0600070205080204" pitchFamily="50" charset="-128"/>
                <a:ea typeface="ＭＳ Ｐゴシック" panose="020B0600070205080204" pitchFamily="50" charset="-128"/>
              </a:rPr>
              <a:t>２．６．１０</a:t>
            </a:r>
            <a:endParaRPr lang="en-US" altLang="ja-JP" sz="1138" dirty="0" smtClean="0">
              <a:latin typeface="ＭＳ Ｐゴシック" panose="020B0600070205080204" pitchFamily="50" charset="-128"/>
              <a:ea typeface="ＭＳ Ｐゴシック" panose="020B0600070205080204" pitchFamily="50" charset="-128"/>
            </a:endParaRPr>
          </a:p>
          <a:p>
            <a:r>
              <a:rPr lang="ja-JP" altLang="en-US" sz="1138" dirty="0" smtClean="0">
                <a:latin typeface="ＭＳ Ｐゴシック" panose="020B0600070205080204" pitchFamily="50" charset="-128"/>
                <a:ea typeface="ＭＳ Ｐゴシック" panose="020B0600070205080204" pitchFamily="50" charset="-128"/>
              </a:rPr>
              <a:t>第２版</a:t>
            </a:r>
            <a:endParaRPr lang="ja-JP" altLang="en-US" sz="1138" dirty="0">
              <a:latin typeface="ＭＳ Ｐゴシック" panose="020B0600070205080204" pitchFamily="50" charset="-128"/>
              <a:ea typeface="ＭＳ Ｐゴシック" panose="020B0600070205080204" pitchFamily="50" charset="-128"/>
            </a:endParaRPr>
          </a:p>
        </p:txBody>
      </p:sp>
      <p:sp>
        <p:nvSpPr>
          <p:cNvPr id="180" name="テキスト ボックス 179"/>
          <p:cNvSpPr txBox="1"/>
          <p:nvPr/>
        </p:nvSpPr>
        <p:spPr>
          <a:xfrm>
            <a:off x="365664" y="2157815"/>
            <a:ext cx="568923" cy="307777"/>
          </a:xfrm>
          <a:prstGeom prst="rect">
            <a:avLst/>
          </a:prstGeom>
          <a:noFill/>
        </p:spPr>
        <p:txBody>
          <a:bodyPr wrap="square" rtlCol="0">
            <a:spAutoFit/>
          </a:bodyPr>
          <a:lstStyle/>
          <a:p>
            <a:r>
              <a:rPr lang="ja-JP" altLang="en-US" sz="1400" dirty="0" smtClean="0">
                <a:latin typeface="ＭＳ Ｐゴシック" panose="020B0600070205080204" pitchFamily="50" charset="-128"/>
                <a:ea typeface="ＭＳ Ｐゴシック" panose="020B0600070205080204" pitchFamily="50" charset="-128"/>
              </a:rPr>
              <a:t>（例）</a:t>
            </a:r>
            <a:endParaRPr lang="ja-JP" altLang="en-US" sz="1400" dirty="0">
              <a:latin typeface="ＭＳ Ｐゴシック" panose="020B0600070205080204" pitchFamily="50" charset="-128"/>
              <a:ea typeface="ＭＳ Ｐゴシック" panose="020B0600070205080204" pitchFamily="50" charset="-128"/>
            </a:endParaRPr>
          </a:p>
        </p:txBody>
      </p:sp>
      <p:sp>
        <p:nvSpPr>
          <p:cNvPr id="188" name="テキスト ボックス 187"/>
          <p:cNvSpPr txBox="1"/>
          <p:nvPr/>
        </p:nvSpPr>
        <p:spPr>
          <a:xfrm>
            <a:off x="5092173" y="1586294"/>
            <a:ext cx="4794074" cy="276999"/>
          </a:xfrm>
          <a:prstGeom prst="rect">
            <a:avLst/>
          </a:prstGeom>
          <a:noFill/>
        </p:spPr>
        <p:txBody>
          <a:bodyPr wrap="square" rtlCol="0">
            <a:spAutoFit/>
          </a:bodyPr>
          <a:lstStyle/>
          <a:p>
            <a:r>
              <a:rPr kumimoji="1" lang="en-US" altLang="ja-JP" sz="1200" dirty="0">
                <a:latin typeface="ＭＳ Ｐゴシック" panose="020B0600070205080204" pitchFamily="50" charset="-128"/>
                <a:ea typeface="ＭＳ Ｐゴシック" panose="020B0600070205080204" pitchFamily="50" charset="-128"/>
              </a:rPr>
              <a:t>※</a:t>
            </a:r>
            <a:r>
              <a:rPr kumimoji="1" lang="ja-JP" altLang="en-US" sz="1200" dirty="0">
                <a:latin typeface="ＭＳ Ｐゴシック" panose="020B0600070205080204" pitchFamily="50" charset="-128"/>
                <a:ea typeface="ＭＳ Ｐゴシック" panose="020B0600070205080204" pitchFamily="50" charset="-128"/>
              </a:rPr>
              <a:t>濃厚接触者は、発熱・咳等の</a:t>
            </a:r>
            <a:r>
              <a:rPr kumimoji="1" lang="ja-JP" altLang="en-US" sz="1200" dirty="0" smtClean="0">
                <a:latin typeface="ＭＳ Ｐゴシック" panose="020B0600070205080204" pitchFamily="50" charset="-128"/>
                <a:ea typeface="ＭＳ Ｐゴシック" panose="020B0600070205080204" pitchFamily="50" charset="-128"/>
              </a:rPr>
              <a:t>ある人より</a:t>
            </a:r>
            <a:r>
              <a:rPr kumimoji="1" lang="ja-JP" altLang="en-US" sz="1200" dirty="0">
                <a:latin typeface="ＭＳ Ｐゴシック" panose="020B0600070205080204" pitchFamily="50" charset="-128"/>
                <a:ea typeface="ＭＳ Ｐゴシック" panose="020B0600070205080204" pitchFamily="50" charset="-128"/>
              </a:rPr>
              <a:t>優先して個室管理とする。</a:t>
            </a:r>
            <a:endParaRPr kumimoji="1" lang="ja-JP" altLang="en-US" sz="1200" dirty="0" smtClean="0">
              <a:latin typeface="ＭＳ Ｐゴシック" panose="020B0600070205080204" pitchFamily="50" charset="-128"/>
              <a:ea typeface="ＭＳ Ｐゴシック" panose="020B0600070205080204" pitchFamily="50" charset="-128"/>
            </a:endParaRPr>
          </a:p>
        </p:txBody>
      </p:sp>
      <p:sp>
        <p:nvSpPr>
          <p:cNvPr id="189" name="テキスト ボックス 188"/>
          <p:cNvSpPr txBox="1"/>
          <p:nvPr/>
        </p:nvSpPr>
        <p:spPr>
          <a:xfrm>
            <a:off x="582805" y="815877"/>
            <a:ext cx="8247481" cy="276999"/>
          </a:xfrm>
          <a:prstGeom prst="rect">
            <a:avLst/>
          </a:prstGeom>
          <a:noFill/>
        </p:spPr>
        <p:txBody>
          <a:bodyPr wrap="square" rtlCol="0">
            <a:spAutoFit/>
          </a:bodyPr>
          <a:lstStyle/>
          <a:p>
            <a:r>
              <a:rPr lang="ja-JP" altLang="en-US" sz="1200" dirty="0"/>
              <a:t>●発熱・咳等のある人及び濃厚接触者は、それぞれ一般の避難者とはゾーン、動線を分けること。</a:t>
            </a:r>
            <a:endParaRPr kumimoji="1" lang="ja-JP" altLang="en-US" sz="1200" dirty="0">
              <a:latin typeface="ＭＳ Ｐゴシック" panose="020B0600070205080204" pitchFamily="50" charset="-128"/>
              <a:ea typeface="ＭＳ Ｐゴシック" panose="020B0600070205080204" pitchFamily="50" charset="-128"/>
            </a:endParaRPr>
          </a:p>
        </p:txBody>
      </p:sp>
      <p:sp>
        <p:nvSpPr>
          <p:cNvPr id="190" name="テキスト ボックス 189"/>
          <p:cNvSpPr txBox="1"/>
          <p:nvPr/>
        </p:nvSpPr>
        <p:spPr>
          <a:xfrm>
            <a:off x="579299" y="1852098"/>
            <a:ext cx="8247481" cy="276999"/>
          </a:xfrm>
          <a:prstGeom prst="rect">
            <a:avLst/>
          </a:prstGeom>
          <a:noFill/>
        </p:spPr>
        <p:txBody>
          <a:bodyPr wrap="square" rtlCol="0">
            <a:spAutoFit/>
          </a:bodyPr>
          <a:lstStyle/>
          <a:p>
            <a:r>
              <a:rPr lang="ja-JP" altLang="en-US" sz="1200" dirty="0"/>
              <a:t>●人権に配慮して「感染者を排除するのではなく、感染対策上の対応であること」を十分に周知する。</a:t>
            </a:r>
            <a:endParaRPr kumimoji="1" lang="ja-JP" altLang="en-US" sz="1200" dirty="0">
              <a:latin typeface="ＭＳ Ｐゴシック" panose="020B0600070205080204" pitchFamily="50" charset="-128"/>
              <a:ea typeface="ＭＳ Ｐゴシック" panose="020B0600070205080204" pitchFamily="50" charset="-128"/>
            </a:endParaRPr>
          </a:p>
        </p:txBody>
      </p:sp>
      <p:sp>
        <p:nvSpPr>
          <p:cNvPr id="191" name="正方形/長方形 190"/>
          <p:cNvSpPr/>
          <p:nvPr/>
        </p:nvSpPr>
        <p:spPr>
          <a:xfrm>
            <a:off x="700373" y="6393171"/>
            <a:ext cx="7625079" cy="253916"/>
          </a:xfrm>
          <a:prstGeom prst="rect">
            <a:avLst/>
          </a:prstGeom>
        </p:spPr>
        <p:txBody>
          <a:bodyPr wrap="square">
            <a:spAutoFit/>
          </a:bodyPr>
          <a:lstStyle/>
          <a:p>
            <a:r>
              <a:rPr lang="en-US" altLang="ja-JP" sz="1050" dirty="0"/>
              <a:t>※ </a:t>
            </a:r>
            <a:r>
              <a:rPr lang="ja-JP" altLang="en-US" sz="1050" dirty="0"/>
              <a:t>発熱・咳等のある人及び濃厚接触者は、マスクを着用する</a:t>
            </a:r>
            <a:r>
              <a:rPr lang="ja-JP" altLang="en-US" sz="1050" dirty="0" smtClean="0"/>
              <a:t>。</a:t>
            </a:r>
            <a:endParaRPr lang="ja-JP" altLang="en-US" sz="105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8101302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a:stretch>
            <a:fillRect/>
          </a:stretch>
        </p:blipFill>
        <p:spPr>
          <a:xfrm>
            <a:off x="0" y="-1"/>
            <a:ext cx="9965668" cy="6858001"/>
          </a:xfrm>
          <a:prstGeom prst="rect">
            <a:avLst/>
          </a:prstGeom>
        </p:spPr>
      </p:pic>
      <p:sp>
        <p:nvSpPr>
          <p:cNvPr id="2" name="正方形/長方形 1"/>
          <p:cNvSpPr/>
          <p:nvPr/>
        </p:nvSpPr>
        <p:spPr>
          <a:xfrm>
            <a:off x="8711738" y="432262"/>
            <a:ext cx="822960" cy="4488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81703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3925</TotalTime>
  <Words>1877</Words>
  <Application>Microsoft Office PowerPoint</Application>
  <PresentationFormat>A4 210 x 297 mm</PresentationFormat>
  <Paragraphs>275</Paragraphs>
  <Slides>5</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5</vt:i4>
      </vt:variant>
    </vt:vector>
  </HeadingPairs>
  <TitlesOfParts>
    <vt:vector size="16" baseType="lpstr">
      <vt:lpstr>ＤＦ特太ゴシック体</vt:lpstr>
      <vt:lpstr>ＤＦ平成ゴシック体W5</vt:lpstr>
      <vt:lpstr>HGP創英角ｺﾞｼｯｸUB</vt:lpstr>
      <vt:lpstr>HGP創英角ﾎﾟｯﾌﾟ体</vt:lpstr>
      <vt:lpstr>ＭＳ Ｐゴシック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山元 淳（防災・普及啓発連携）</dc:creator>
  <cp:lastModifiedBy>Windows ユーザー</cp:lastModifiedBy>
  <cp:revision>254</cp:revision>
  <cp:lastPrinted>2020-05-21T14:46:36Z</cp:lastPrinted>
  <dcterms:created xsi:type="dcterms:W3CDTF">2020-05-13T04:55:14Z</dcterms:created>
  <dcterms:modified xsi:type="dcterms:W3CDTF">2023-11-20T04:44:22Z</dcterms:modified>
</cp:coreProperties>
</file>